
<file path=[Content_Types].xml><?xml version="1.0" encoding="utf-8"?>
<Types xmlns="http://schemas.openxmlformats.org/package/2006/content-types">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5.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2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4" r:id="rId4"/>
    <p:sldMasterId id="2147483665"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Lst>
  <p:sldSz cy="5143500" cx="9144000"/>
  <p:notesSz cx="6858000" cy="9144000"/>
  <p:embeddedFontLst>
    <p:embeddedFont>
      <p:font typeface="Raleway"/>
      <p:regular r:id="rId36"/>
      <p:bold r:id="rId37"/>
      <p:italic r:id="rId38"/>
      <p:boldItalic r:id="rId39"/>
    </p:embeddedFont>
    <p:embeddedFont>
      <p:font typeface="Oswald Regular"/>
      <p:regular r:id="rId40"/>
      <p:bold r:id="rId41"/>
    </p:embeddedFont>
    <p:embeddedFont>
      <p:font typeface="Proxima Nova"/>
      <p:regular r:id="rId42"/>
      <p:bold r:id="rId43"/>
      <p:italic r:id="rId44"/>
      <p:boldItalic r:id="rId45"/>
    </p:embeddedFont>
    <p:embeddedFont>
      <p:font typeface="Playfair Display"/>
      <p:regular r:id="rId46"/>
      <p:bold r:id="rId47"/>
      <p:italic r:id="rId48"/>
      <p:boldItalic r:id="rId49"/>
    </p:embeddedFont>
    <p:embeddedFont>
      <p:font typeface="Proxima Nova Semibold"/>
      <p:regular r:id="rId50"/>
      <p:bold r:id="rId51"/>
      <p:boldItalic r:id="rId52"/>
    </p:embeddedFont>
    <p:embeddedFont>
      <p:font typeface="Oswald"/>
      <p:regular r:id="rId53"/>
      <p:bold r:id="rId54"/>
    </p:embeddedFont>
    <p:embeddedFont>
      <p:font typeface="Zilla Slab Light"/>
      <p:bold r:id="rId55"/>
      <p:boldItalic r:id="rId5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3240">
          <p15:clr>
            <a:srgbClr val="9AA0A6"/>
          </p15:clr>
        </p15:guide>
        <p15:guide id="2">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3240" orient="horz"/>
        <p:guide/>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font" Target="fonts/OswaldRegular-regular.fntdata"/><Relationship Id="rId42" Type="http://schemas.openxmlformats.org/officeDocument/2006/relationships/font" Target="fonts/ProximaNova-regular.fntdata"/><Relationship Id="rId41" Type="http://schemas.openxmlformats.org/officeDocument/2006/relationships/font" Target="fonts/OswaldRegular-bold.fntdata"/><Relationship Id="rId44" Type="http://schemas.openxmlformats.org/officeDocument/2006/relationships/font" Target="fonts/ProximaNova-italic.fntdata"/><Relationship Id="rId43" Type="http://schemas.openxmlformats.org/officeDocument/2006/relationships/font" Target="fonts/ProximaNova-bold.fntdata"/><Relationship Id="rId46" Type="http://schemas.openxmlformats.org/officeDocument/2006/relationships/font" Target="fonts/PlayfairDisplay-regular.fntdata"/><Relationship Id="rId45" Type="http://schemas.openxmlformats.org/officeDocument/2006/relationships/font" Target="fonts/ProximaNova-boldItalic.fntdata"/><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PlayfairDisplay-italic.fntdata"/><Relationship Id="rId47" Type="http://schemas.openxmlformats.org/officeDocument/2006/relationships/font" Target="fonts/PlayfairDisplay-bold.fntdata"/><Relationship Id="rId49" Type="http://schemas.openxmlformats.org/officeDocument/2006/relationships/font" Target="fonts/PlayfairDisplay-bold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font" Target="fonts/Raleway-bold.fntdata"/><Relationship Id="rId36" Type="http://schemas.openxmlformats.org/officeDocument/2006/relationships/font" Target="fonts/Raleway-regular.fntdata"/><Relationship Id="rId39" Type="http://schemas.openxmlformats.org/officeDocument/2006/relationships/font" Target="fonts/Raleway-boldItalic.fntdata"/><Relationship Id="rId38" Type="http://schemas.openxmlformats.org/officeDocument/2006/relationships/font" Target="fonts/Raleway-italic.fntdata"/><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Semibold-bold.fntdata"/><Relationship Id="rId50" Type="http://schemas.openxmlformats.org/officeDocument/2006/relationships/font" Target="fonts/ProximaNovaSemibold-regular.fntdata"/><Relationship Id="rId53" Type="http://schemas.openxmlformats.org/officeDocument/2006/relationships/font" Target="fonts/Oswald-regular.fntdata"/><Relationship Id="rId52" Type="http://schemas.openxmlformats.org/officeDocument/2006/relationships/font" Target="fonts/ProximaNovaSemibold-boldItalic.fntdata"/><Relationship Id="rId11" Type="http://schemas.openxmlformats.org/officeDocument/2006/relationships/slide" Target="slides/slide5.xml"/><Relationship Id="rId55" Type="http://schemas.openxmlformats.org/officeDocument/2006/relationships/font" Target="fonts/ZillaSlabLight-bold.fntdata"/><Relationship Id="rId10" Type="http://schemas.openxmlformats.org/officeDocument/2006/relationships/slide" Target="slides/slide4.xml"/><Relationship Id="rId54" Type="http://schemas.openxmlformats.org/officeDocument/2006/relationships/font" Target="fonts/Oswald-bold.fntdata"/><Relationship Id="rId13" Type="http://schemas.openxmlformats.org/officeDocument/2006/relationships/slide" Target="slides/slide7.xml"/><Relationship Id="rId12" Type="http://schemas.openxmlformats.org/officeDocument/2006/relationships/slide" Target="slides/slide6.xml"/><Relationship Id="rId56" Type="http://schemas.openxmlformats.org/officeDocument/2006/relationships/font" Target="fonts/ZillaSlabLight-boldItalic.fntdata"/><Relationship Id="rId15" Type="http://schemas.openxmlformats.org/officeDocument/2006/relationships/slide" Target="slides/slide9.xml"/><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 name="Shape 127"/>
        <p:cNvGrpSpPr/>
        <p:nvPr/>
      </p:nvGrpSpPr>
      <p:grpSpPr>
        <a:xfrm>
          <a:off x="0" y="0"/>
          <a:ext cx="0" cy="0"/>
          <a:chOff x="0" y="0"/>
          <a:chExt cx="0" cy="0"/>
        </a:xfrm>
      </p:grpSpPr>
      <p:sp>
        <p:nvSpPr>
          <p:cNvPr id="128" name="Google Shape;128;g5e772440c2_5_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 name="Google Shape;129;g5e772440c2_5_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 name="Shape 134"/>
        <p:cNvGrpSpPr/>
        <p:nvPr/>
      </p:nvGrpSpPr>
      <p:grpSpPr>
        <a:xfrm>
          <a:off x="0" y="0"/>
          <a:ext cx="0" cy="0"/>
          <a:chOff x="0" y="0"/>
          <a:chExt cx="0" cy="0"/>
        </a:xfrm>
      </p:grpSpPr>
      <p:sp>
        <p:nvSpPr>
          <p:cNvPr id="135" name="Google Shape;135;g5e772440c2_5_85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 name="Google Shape;136;g5e772440c2_5_85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 name="Shape 151"/>
        <p:cNvGrpSpPr/>
        <p:nvPr/>
      </p:nvGrpSpPr>
      <p:grpSpPr>
        <a:xfrm>
          <a:off x="0" y="0"/>
          <a:ext cx="0" cy="0"/>
          <a:chOff x="0" y="0"/>
          <a:chExt cx="0" cy="0"/>
        </a:xfrm>
      </p:grpSpPr>
      <p:sp>
        <p:nvSpPr>
          <p:cNvPr id="152" name="Google Shape;152;g54b3841632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 name="Google Shape;153;g54b3841632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 name="Shape 163"/>
        <p:cNvGrpSpPr/>
        <p:nvPr/>
      </p:nvGrpSpPr>
      <p:grpSpPr>
        <a:xfrm>
          <a:off x="0" y="0"/>
          <a:ext cx="0" cy="0"/>
          <a:chOff x="0" y="0"/>
          <a:chExt cx="0" cy="0"/>
        </a:xfrm>
      </p:grpSpPr>
      <p:sp>
        <p:nvSpPr>
          <p:cNvPr id="164" name="Google Shape;164;g5618d93f9c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 name="Google Shape;165;g5618d93f9c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 name="Shape 209"/>
        <p:cNvGrpSpPr/>
        <p:nvPr/>
      </p:nvGrpSpPr>
      <p:grpSpPr>
        <a:xfrm>
          <a:off x="0" y="0"/>
          <a:ext cx="0" cy="0"/>
          <a:chOff x="0" y="0"/>
          <a:chExt cx="0" cy="0"/>
        </a:xfrm>
      </p:grpSpPr>
      <p:sp>
        <p:nvSpPr>
          <p:cNvPr id="210" name="Google Shape;210;g5618d93f9c_3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 name="Google Shape;211;g5618d93f9c_3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6" name="Shape 236"/>
        <p:cNvGrpSpPr/>
        <p:nvPr/>
      </p:nvGrpSpPr>
      <p:grpSpPr>
        <a:xfrm>
          <a:off x="0" y="0"/>
          <a:ext cx="0" cy="0"/>
          <a:chOff x="0" y="0"/>
          <a:chExt cx="0" cy="0"/>
        </a:xfrm>
      </p:grpSpPr>
      <p:sp>
        <p:nvSpPr>
          <p:cNvPr id="237" name="Google Shape;237;g5e6f7a06cc_1_3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8" name="Google Shape;238;g5e6f7a06cc_1_3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 name="Shape 321"/>
        <p:cNvGrpSpPr/>
        <p:nvPr/>
      </p:nvGrpSpPr>
      <p:grpSpPr>
        <a:xfrm>
          <a:off x="0" y="0"/>
          <a:ext cx="0" cy="0"/>
          <a:chOff x="0" y="0"/>
          <a:chExt cx="0" cy="0"/>
        </a:xfrm>
      </p:grpSpPr>
      <p:sp>
        <p:nvSpPr>
          <p:cNvPr id="322" name="Google Shape;322;g5618d93f9c_3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3" name="Google Shape;323;g5618d93f9c_3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 name="Shape 331"/>
        <p:cNvGrpSpPr/>
        <p:nvPr/>
      </p:nvGrpSpPr>
      <p:grpSpPr>
        <a:xfrm>
          <a:off x="0" y="0"/>
          <a:ext cx="0" cy="0"/>
          <a:chOff x="0" y="0"/>
          <a:chExt cx="0" cy="0"/>
        </a:xfrm>
      </p:grpSpPr>
      <p:sp>
        <p:nvSpPr>
          <p:cNvPr id="332" name="Google Shape;332;g5e6f7a06cc_0_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3" name="Google Shape;333;g5e6f7a06cc_0_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5" name="Shape 345"/>
        <p:cNvGrpSpPr/>
        <p:nvPr/>
      </p:nvGrpSpPr>
      <p:grpSpPr>
        <a:xfrm>
          <a:off x="0" y="0"/>
          <a:ext cx="0" cy="0"/>
          <a:chOff x="0" y="0"/>
          <a:chExt cx="0" cy="0"/>
        </a:xfrm>
      </p:grpSpPr>
      <p:sp>
        <p:nvSpPr>
          <p:cNvPr id="346" name="Google Shape;346;g5618d93f9c_3_1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7" name="Google Shape;347;g5618d93f9c_3_1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5" name="Shape 355"/>
        <p:cNvGrpSpPr/>
        <p:nvPr/>
      </p:nvGrpSpPr>
      <p:grpSpPr>
        <a:xfrm>
          <a:off x="0" y="0"/>
          <a:ext cx="0" cy="0"/>
          <a:chOff x="0" y="0"/>
          <a:chExt cx="0" cy="0"/>
        </a:xfrm>
      </p:grpSpPr>
      <p:sp>
        <p:nvSpPr>
          <p:cNvPr id="356" name="Google Shape;356;g5618d93f9c_3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7" name="Google Shape;357;g5618d93f9c_3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9" name="Shape 369"/>
        <p:cNvGrpSpPr/>
        <p:nvPr/>
      </p:nvGrpSpPr>
      <p:grpSpPr>
        <a:xfrm>
          <a:off x="0" y="0"/>
          <a:ext cx="0" cy="0"/>
          <a:chOff x="0" y="0"/>
          <a:chExt cx="0" cy="0"/>
        </a:xfrm>
      </p:grpSpPr>
      <p:sp>
        <p:nvSpPr>
          <p:cNvPr id="370" name="Google Shape;370;g5618d93f9c_3_1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1" name="Google Shape;371;g5618d93f9c_3_1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1" name="Shape 391"/>
        <p:cNvGrpSpPr/>
        <p:nvPr/>
      </p:nvGrpSpPr>
      <p:grpSpPr>
        <a:xfrm>
          <a:off x="0" y="0"/>
          <a:ext cx="0" cy="0"/>
          <a:chOff x="0" y="0"/>
          <a:chExt cx="0" cy="0"/>
        </a:xfrm>
      </p:grpSpPr>
      <p:sp>
        <p:nvSpPr>
          <p:cNvPr id="392" name="Google Shape;392;g5618d93f9c_0_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3" name="Google Shape;393;g5618d93f9c_0_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0" name="Shape 400"/>
        <p:cNvGrpSpPr/>
        <p:nvPr/>
      </p:nvGrpSpPr>
      <p:grpSpPr>
        <a:xfrm>
          <a:off x="0" y="0"/>
          <a:ext cx="0" cy="0"/>
          <a:chOff x="0" y="0"/>
          <a:chExt cx="0" cy="0"/>
        </a:xfrm>
      </p:grpSpPr>
      <p:sp>
        <p:nvSpPr>
          <p:cNvPr id="401" name="Google Shape;401;g5e6f7a06cc_0_2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2" name="Google Shape;402;g5e6f7a06cc_0_2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9" name="Shape 409"/>
        <p:cNvGrpSpPr/>
        <p:nvPr/>
      </p:nvGrpSpPr>
      <p:grpSpPr>
        <a:xfrm>
          <a:off x="0" y="0"/>
          <a:ext cx="0" cy="0"/>
          <a:chOff x="0" y="0"/>
          <a:chExt cx="0" cy="0"/>
        </a:xfrm>
      </p:grpSpPr>
      <p:sp>
        <p:nvSpPr>
          <p:cNvPr id="410" name="Google Shape;410;g5e772440c2_5_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1" name="Google Shape;411;g5e772440c2_5_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6" name="Shape 416"/>
        <p:cNvGrpSpPr/>
        <p:nvPr/>
      </p:nvGrpSpPr>
      <p:grpSpPr>
        <a:xfrm>
          <a:off x="0" y="0"/>
          <a:ext cx="0" cy="0"/>
          <a:chOff x="0" y="0"/>
          <a:chExt cx="0" cy="0"/>
        </a:xfrm>
      </p:grpSpPr>
      <p:sp>
        <p:nvSpPr>
          <p:cNvPr id="417" name="Google Shape;417;g5e772440c2_5_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8" name="Google Shape;418;g5e772440c2_5_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0" name="Shape 430"/>
        <p:cNvGrpSpPr/>
        <p:nvPr/>
      </p:nvGrpSpPr>
      <p:grpSpPr>
        <a:xfrm>
          <a:off x="0" y="0"/>
          <a:ext cx="0" cy="0"/>
          <a:chOff x="0" y="0"/>
          <a:chExt cx="0" cy="0"/>
        </a:xfrm>
      </p:grpSpPr>
      <p:sp>
        <p:nvSpPr>
          <p:cNvPr id="431" name="Google Shape;431;g5e772440c2_5_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2" name="Google Shape;432;g5e772440c2_5_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21" name="Shape 2921"/>
        <p:cNvGrpSpPr/>
        <p:nvPr/>
      </p:nvGrpSpPr>
      <p:grpSpPr>
        <a:xfrm>
          <a:off x="0" y="0"/>
          <a:ext cx="0" cy="0"/>
          <a:chOff x="0" y="0"/>
          <a:chExt cx="0" cy="0"/>
        </a:xfrm>
      </p:grpSpPr>
      <p:sp>
        <p:nvSpPr>
          <p:cNvPr id="2922" name="Google Shape;2922;g5e772440c2_5_26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23" name="Google Shape;2923;g5e772440c2_5_26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37" name="Shape 3537"/>
        <p:cNvGrpSpPr/>
        <p:nvPr/>
      </p:nvGrpSpPr>
      <p:grpSpPr>
        <a:xfrm>
          <a:off x="0" y="0"/>
          <a:ext cx="0" cy="0"/>
          <a:chOff x="0" y="0"/>
          <a:chExt cx="0" cy="0"/>
        </a:xfrm>
      </p:grpSpPr>
      <p:sp>
        <p:nvSpPr>
          <p:cNvPr id="3538" name="Google Shape;3538;g5e772440c2_5_32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39" name="Google Shape;3539;g5e772440c2_5_3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47" name="Shape 4247"/>
        <p:cNvGrpSpPr/>
        <p:nvPr/>
      </p:nvGrpSpPr>
      <p:grpSpPr>
        <a:xfrm>
          <a:off x="0" y="0"/>
          <a:ext cx="0" cy="0"/>
          <a:chOff x="0" y="0"/>
          <a:chExt cx="0" cy="0"/>
        </a:xfrm>
      </p:grpSpPr>
      <p:sp>
        <p:nvSpPr>
          <p:cNvPr id="4248" name="Google Shape;4248;g5e772440c2_5_39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49" name="Google Shape;4249;g5e772440c2_5_39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43" name="Shape 4643"/>
        <p:cNvGrpSpPr/>
        <p:nvPr/>
      </p:nvGrpSpPr>
      <p:grpSpPr>
        <a:xfrm>
          <a:off x="0" y="0"/>
          <a:ext cx="0" cy="0"/>
          <a:chOff x="0" y="0"/>
          <a:chExt cx="0" cy="0"/>
        </a:xfrm>
      </p:grpSpPr>
      <p:sp>
        <p:nvSpPr>
          <p:cNvPr id="4644" name="Google Shape;4644;g5e772440c2_5_43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45" name="Google Shape;4645;g5e772440c2_5_43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36" name="Shape 5236"/>
        <p:cNvGrpSpPr/>
        <p:nvPr/>
      </p:nvGrpSpPr>
      <p:grpSpPr>
        <a:xfrm>
          <a:off x="0" y="0"/>
          <a:ext cx="0" cy="0"/>
          <a:chOff x="0" y="0"/>
          <a:chExt cx="0" cy="0"/>
        </a:xfrm>
      </p:grpSpPr>
      <p:sp>
        <p:nvSpPr>
          <p:cNvPr id="5237" name="Google Shape;5237;g5e772440c2_5_49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38" name="Google Shape;5238;g5e772440c2_5_49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71" name="Shape 5771"/>
        <p:cNvGrpSpPr/>
        <p:nvPr/>
      </p:nvGrpSpPr>
      <p:grpSpPr>
        <a:xfrm>
          <a:off x="0" y="0"/>
          <a:ext cx="0" cy="0"/>
          <a:chOff x="0" y="0"/>
          <a:chExt cx="0" cy="0"/>
        </a:xfrm>
      </p:grpSpPr>
      <p:sp>
        <p:nvSpPr>
          <p:cNvPr id="5772" name="Google Shape;5772;g5e772440c2_5_54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73" name="Google Shape;5773;g5e772440c2_5_54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56" name="Shape 6056"/>
        <p:cNvGrpSpPr/>
        <p:nvPr/>
      </p:nvGrpSpPr>
      <p:grpSpPr>
        <a:xfrm>
          <a:off x="0" y="0"/>
          <a:ext cx="0" cy="0"/>
          <a:chOff x="0" y="0"/>
          <a:chExt cx="0" cy="0"/>
        </a:xfrm>
      </p:grpSpPr>
      <p:sp>
        <p:nvSpPr>
          <p:cNvPr id="6057" name="Google Shape;6057;g5e772440c2_5_57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58" name="Google Shape;6058;g5e772440c2_5_57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98" name="Shape 6498"/>
        <p:cNvGrpSpPr/>
        <p:nvPr/>
      </p:nvGrpSpPr>
      <p:grpSpPr>
        <a:xfrm>
          <a:off x="0" y="0"/>
          <a:ext cx="0" cy="0"/>
          <a:chOff x="0" y="0"/>
          <a:chExt cx="0" cy="0"/>
        </a:xfrm>
      </p:grpSpPr>
      <p:sp>
        <p:nvSpPr>
          <p:cNvPr id="6499" name="Google Shape;6499;g5e772440c2_5_61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00" name="Google Shape;6500;g5e772440c2_5_61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64" name="Shape 6864"/>
        <p:cNvGrpSpPr/>
        <p:nvPr/>
      </p:nvGrpSpPr>
      <p:grpSpPr>
        <a:xfrm>
          <a:off x="0" y="0"/>
          <a:ext cx="0" cy="0"/>
          <a:chOff x="0" y="0"/>
          <a:chExt cx="0" cy="0"/>
        </a:xfrm>
      </p:grpSpPr>
      <p:sp>
        <p:nvSpPr>
          <p:cNvPr id="6865" name="Google Shape;6865;g5e772440c2_5_65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66" name="Google Shape;6866;g5e772440c2_5_65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68" name="Shape 7368"/>
        <p:cNvGrpSpPr/>
        <p:nvPr/>
      </p:nvGrpSpPr>
      <p:grpSpPr>
        <a:xfrm>
          <a:off x="0" y="0"/>
          <a:ext cx="0" cy="0"/>
          <a:chOff x="0" y="0"/>
          <a:chExt cx="0" cy="0"/>
        </a:xfrm>
      </p:grpSpPr>
      <p:sp>
        <p:nvSpPr>
          <p:cNvPr id="7369" name="Google Shape;7369;g5e772440c2_5_70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70" name="Google Shape;7370;g5e772440c2_5_70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4" name="Shape 7764"/>
        <p:cNvGrpSpPr/>
        <p:nvPr/>
      </p:nvGrpSpPr>
      <p:grpSpPr>
        <a:xfrm>
          <a:off x="0" y="0"/>
          <a:ext cx="0" cy="0"/>
          <a:chOff x="0" y="0"/>
          <a:chExt cx="0" cy="0"/>
        </a:xfrm>
      </p:grpSpPr>
      <p:sp>
        <p:nvSpPr>
          <p:cNvPr id="7765" name="Google Shape;7765;g5e772440c2_5_74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66" name="Google Shape;7766;g5e772440c2_5_74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07" name="Shape 8307"/>
        <p:cNvGrpSpPr/>
        <p:nvPr/>
      </p:nvGrpSpPr>
      <p:grpSpPr>
        <a:xfrm>
          <a:off x="0" y="0"/>
          <a:ext cx="0" cy="0"/>
          <a:chOff x="0" y="0"/>
          <a:chExt cx="0" cy="0"/>
        </a:xfrm>
      </p:grpSpPr>
      <p:sp>
        <p:nvSpPr>
          <p:cNvPr id="8308" name="Google Shape;8308;g5e772440c2_5_79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09" name="Google Shape;8309;g5e772440c2_5_79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8" name="Shape 8778"/>
        <p:cNvGrpSpPr/>
        <p:nvPr/>
      </p:nvGrpSpPr>
      <p:grpSpPr>
        <a:xfrm>
          <a:off x="0" y="0"/>
          <a:ext cx="0" cy="0"/>
          <a:chOff x="0" y="0"/>
          <a:chExt cx="0" cy="0"/>
        </a:xfrm>
      </p:grpSpPr>
      <p:sp>
        <p:nvSpPr>
          <p:cNvPr id="8779" name="Google Shape;8779;g5e772440c2_5_84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80" name="Google Shape;8780;g5e772440c2_5_84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OPENING" type="title">
  <p:cSld name="TITLE">
    <p:bg>
      <p:bgPr>
        <a:solidFill>
          <a:schemeClr val="lt1"/>
        </a:solidFill>
      </p:bgPr>
    </p:bg>
    <p:spTree>
      <p:nvGrpSpPr>
        <p:cNvPr id="8" name="Shape 8"/>
        <p:cNvGrpSpPr/>
        <p:nvPr/>
      </p:nvGrpSpPr>
      <p:grpSpPr>
        <a:xfrm>
          <a:off x="0" y="0"/>
          <a:ext cx="0" cy="0"/>
          <a:chOff x="0" y="0"/>
          <a:chExt cx="0" cy="0"/>
        </a:xfrm>
      </p:grpSpPr>
      <p:sp>
        <p:nvSpPr>
          <p:cNvPr id="9" name="Google Shape;9;p2"/>
          <p:cNvSpPr/>
          <p:nvPr/>
        </p:nvSpPr>
        <p:spPr>
          <a:xfrm>
            <a:off x="2352600" y="689275"/>
            <a:ext cx="44388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txBox="1"/>
          <p:nvPr>
            <p:ph type="ctrTitle"/>
          </p:nvPr>
        </p:nvSpPr>
        <p:spPr>
          <a:xfrm>
            <a:off x="2182800" y="787950"/>
            <a:ext cx="4778400" cy="380700"/>
          </a:xfrm>
          <a:prstGeom prst="rect">
            <a:avLst/>
          </a:prstGeom>
          <a:noFill/>
          <a:ln>
            <a:noFill/>
          </a:ln>
        </p:spPr>
        <p:txBody>
          <a:bodyPr anchorCtr="0" anchor="ctr" bIns="91425" lIns="91425" spcFirstLastPara="1" rIns="91425" wrap="square" tIns="91425">
            <a:noAutofit/>
          </a:bodyPr>
          <a:lstStyle>
            <a:lvl1pPr lvl="0" algn="ctr">
              <a:spcBef>
                <a:spcPts val="0"/>
              </a:spcBef>
              <a:spcAft>
                <a:spcPts val="0"/>
              </a:spcAft>
              <a:buClr>
                <a:schemeClr val="lt1"/>
              </a:buClr>
              <a:buSzPts val="2400"/>
              <a:buNone/>
              <a:defRPr sz="2400">
                <a:solidFill>
                  <a:schemeClr val="lt1"/>
                </a:solidFill>
              </a:defRPr>
            </a:lvl1pPr>
            <a:lvl2pPr lvl="1" algn="r">
              <a:spcBef>
                <a:spcPts val="0"/>
              </a:spcBef>
              <a:spcAft>
                <a:spcPts val="0"/>
              </a:spcAft>
              <a:buClr>
                <a:schemeClr val="lt1"/>
              </a:buClr>
              <a:buSzPts val="2400"/>
              <a:buFont typeface="Oswald Regular"/>
              <a:buNone/>
              <a:defRPr sz="2400">
                <a:solidFill>
                  <a:schemeClr val="lt1"/>
                </a:solidFill>
                <a:latin typeface="Oswald Regular"/>
                <a:ea typeface="Oswald Regular"/>
                <a:cs typeface="Oswald Regular"/>
                <a:sym typeface="Oswald Regular"/>
              </a:defRPr>
            </a:lvl2pPr>
            <a:lvl3pPr lvl="2" algn="r">
              <a:spcBef>
                <a:spcPts val="0"/>
              </a:spcBef>
              <a:spcAft>
                <a:spcPts val="0"/>
              </a:spcAft>
              <a:buClr>
                <a:schemeClr val="lt1"/>
              </a:buClr>
              <a:buSzPts val="2400"/>
              <a:buFont typeface="Oswald Regular"/>
              <a:buNone/>
              <a:defRPr sz="2400">
                <a:solidFill>
                  <a:schemeClr val="lt1"/>
                </a:solidFill>
                <a:latin typeface="Oswald Regular"/>
                <a:ea typeface="Oswald Regular"/>
                <a:cs typeface="Oswald Regular"/>
                <a:sym typeface="Oswald Regular"/>
              </a:defRPr>
            </a:lvl3pPr>
            <a:lvl4pPr lvl="3" algn="r">
              <a:spcBef>
                <a:spcPts val="0"/>
              </a:spcBef>
              <a:spcAft>
                <a:spcPts val="0"/>
              </a:spcAft>
              <a:buClr>
                <a:schemeClr val="lt1"/>
              </a:buClr>
              <a:buSzPts val="2400"/>
              <a:buFont typeface="Oswald Regular"/>
              <a:buNone/>
              <a:defRPr sz="2400">
                <a:solidFill>
                  <a:schemeClr val="lt1"/>
                </a:solidFill>
                <a:latin typeface="Oswald Regular"/>
                <a:ea typeface="Oswald Regular"/>
                <a:cs typeface="Oswald Regular"/>
                <a:sym typeface="Oswald Regular"/>
              </a:defRPr>
            </a:lvl4pPr>
            <a:lvl5pPr lvl="4" algn="r">
              <a:spcBef>
                <a:spcPts val="0"/>
              </a:spcBef>
              <a:spcAft>
                <a:spcPts val="0"/>
              </a:spcAft>
              <a:buClr>
                <a:schemeClr val="lt1"/>
              </a:buClr>
              <a:buSzPts val="2400"/>
              <a:buFont typeface="Oswald Regular"/>
              <a:buNone/>
              <a:defRPr sz="2400">
                <a:solidFill>
                  <a:schemeClr val="lt1"/>
                </a:solidFill>
                <a:latin typeface="Oswald Regular"/>
                <a:ea typeface="Oswald Regular"/>
                <a:cs typeface="Oswald Regular"/>
                <a:sym typeface="Oswald Regular"/>
              </a:defRPr>
            </a:lvl5pPr>
            <a:lvl6pPr lvl="5" algn="r">
              <a:spcBef>
                <a:spcPts val="0"/>
              </a:spcBef>
              <a:spcAft>
                <a:spcPts val="0"/>
              </a:spcAft>
              <a:buClr>
                <a:schemeClr val="lt1"/>
              </a:buClr>
              <a:buSzPts val="2400"/>
              <a:buFont typeface="Oswald Regular"/>
              <a:buNone/>
              <a:defRPr sz="2400">
                <a:solidFill>
                  <a:schemeClr val="lt1"/>
                </a:solidFill>
                <a:latin typeface="Oswald Regular"/>
                <a:ea typeface="Oswald Regular"/>
                <a:cs typeface="Oswald Regular"/>
                <a:sym typeface="Oswald Regular"/>
              </a:defRPr>
            </a:lvl6pPr>
            <a:lvl7pPr lvl="6" algn="r">
              <a:spcBef>
                <a:spcPts val="0"/>
              </a:spcBef>
              <a:spcAft>
                <a:spcPts val="0"/>
              </a:spcAft>
              <a:buClr>
                <a:schemeClr val="lt1"/>
              </a:buClr>
              <a:buSzPts val="2400"/>
              <a:buFont typeface="Oswald Regular"/>
              <a:buNone/>
              <a:defRPr sz="2400">
                <a:solidFill>
                  <a:schemeClr val="lt1"/>
                </a:solidFill>
                <a:latin typeface="Oswald Regular"/>
                <a:ea typeface="Oswald Regular"/>
                <a:cs typeface="Oswald Regular"/>
                <a:sym typeface="Oswald Regular"/>
              </a:defRPr>
            </a:lvl7pPr>
            <a:lvl8pPr lvl="7" algn="r">
              <a:spcBef>
                <a:spcPts val="0"/>
              </a:spcBef>
              <a:spcAft>
                <a:spcPts val="0"/>
              </a:spcAft>
              <a:buClr>
                <a:schemeClr val="lt1"/>
              </a:buClr>
              <a:buSzPts val="2400"/>
              <a:buFont typeface="Oswald Regular"/>
              <a:buNone/>
              <a:defRPr sz="2400">
                <a:solidFill>
                  <a:schemeClr val="lt1"/>
                </a:solidFill>
                <a:latin typeface="Oswald Regular"/>
                <a:ea typeface="Oswald Regular"/>
                <a:cs typeface="Oswald Regular"/>
                <a:sym typeface="Oswald Regular"/>
              </a:defRPr>
            </a:lvl8pPr>
            <a:lvl9pPr lvl="8" algn="r">
              <a:spcBef>
                <a:spcPts val="0"/>
              </a:spcBef>
              <a:spcAft>
                <a:spcPts val="0"/>
              </a:spcAft>
              <a:buClr>
                <a:schemeClr val="lt1"/>
              </a:buClr>
              <a:buSzPts val="2400"/>
              <a:buFont typeface="Oswald Regular"/>
              <a:buNone/>
              <a:defRPr sz="2400">
                <a:solidFill>
                  <a:schemeClr val="lt1"/>
                </a:solidFill>
                <a:latin typeface="Oswald Regular"/>
                <a:ea typeface="Oswald Regular"/>
                <a:cs typeface="Oswald Regular"/>
                <a:sym typeface="Oswald Regular"/>
              </a:defRPr>
            </a:lvl9pPr>
          </a:lstStyle>
          <a:p/>
        </p:txBody>
      </p:sp>
      <p:sp>
        <p:nvSpPr>
          <p:cNvPr id="11" name="Google Shape;11;p2"/>
          <p:cNvSpPr txBox="1"/>
          <p:nvPr>
            <p:ph idx="1" type="subTitle"/>
          </p:nvPr>
        </p:nvSpPr>
        <p:spPr>
          <a:xfrm>
            <a:off x="2453000" y="1314450"/>
            <a:ext cx="4238100" cy="680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chemeClr val="dk1"/>
                </a:solidFill>
                <a:latin typeface="Raleway"/>
                <a:ea typeface="Raleway"/>
                <a:cs typeface="Raleway"/>
                <a:sym typeface="Raleway"/>
              </a:defRPr>
            </a:lvl1pPr>
            <a:lvl2pPr lvl="1" rtl="0" algn="ctr">
              <a:spcBef>
                <a:spcPts val="0"/>
              </a:spcBef>
              <a:spcAft>
                <a:spcPts val="0"/>
              </a:spcAft>
              <a:buNone/>
              <a:defRPr sz="1100">
                <a:solidFill>
                  <a:schemeClr val="dk1"/>
                </a:solidFill>
                <a:latin typeface="Raleway"/>
                <a:ea typeface="Raleway"/>
                <a:cs typeface="Raleway"/>
                <a:sym typeface="Raleway"/>
              </a:defRPr>
            </a:lvl2pPr>
            <a:lvl3pPr lvl="2" rtl="0" algn="ctr">
              <a:spcBef>
                <a:spcPts val="1600"/>
              </a:spcBef>
              <a:spcAft>
                <a:spcPts val="0"/>
              </a:spcAft>
              <a:buNone/>
              <a:defRPr sz="1100">
                <a:solidFill>
                  <a:schemeClr val="dk1"/>
                </a:solidFill>
                <a:latin typeface="Raleway"/>
                <a:ea typeface="Raleway"/>
                <a:cs typeface="Raleway"/>
                <a:sym typeface="Raleway"/>
              </a:defRPr>
            </a:lvl3pPr>
            <a:lvl4pPr lvl="3" rtl="0" algn="ctr">
              <a:spcBef>
                <a:spcPts val="1600"/>
              </a:spcBef>
              <a:spcAft>
                <a:spcPts val="0"/>
              </a:spcAft>
              <a:buNone/>
              <a:defRPr sz="1100">
                <a:solidFill>
                  <a:schemeClr val="dk1"/>
                </a:solidFill>
                <a:latin typeface="Raleway"/>
                <a:ea typeface="Raleway"/>
                <a:cs typeface="Raleway"/>
                <a:sym typeface="Raleway"/>
              </a:defRPr>
            </a:lvl4pPr>
            <a:lvl5pPr lvl="4" rtl="0" algn="ctr">
              <a:spcBef>
                <a:spcPts val="1600"/>
              </a:spcBef>
              <a:spcAft>
                <a:spcPts val="0"/>
              </a:spcAft>
              <a:buNone/>
              <a:defRPr sz="1100">
                <a:solidFill>
                  <a:schemeClr val="dk1"/>
                </a:solidFill>
                <a:latin typeface="Raleway"/>
                <a:ea typeface="Raleway"/>
                <a:cs typeface="Raleway"/>
                <a:sym typeface="Raleway"/>
              </a:defRPr>
            </a:lvl5pPr>
            <a:lvl6pPr lvl="5" rtl="0" algn="ctr">
              <a:spcBef>
                <a:spcPts val="1600"/>
              </a:spcBef>
              <a:spcAft>
                <a:spcPts val="0"/>
              </a:spcAft>
              <a:buNone/>
              <a:defRPr sz="1100">
                <a:solidFill>
                  <a:schemeClr val="dk1"/>
                </a:solidFill>
                <a:latin typeface="Raleway"/>
                <a:ea typeface="Raleway"/>
                <a:cs typeface="Raleway"/>
                <a:sym typeface="Raleway"/>
              </a:defRPr>
            </a:lvl6pPr>
            <a:lvl7pPr lvl="6" rtl="0" algn="ctr">
              <a:spcBef>
                <a:spcPts val="1600"/>
              </a:spcBef>
              <a:spcAft>
                <a:spcPts val="0"/>
              </a:spcAft>
              <a:buNone/>
              <a:defRPr sz="1100">
                <a:solidFill>
                  <a:schemeClr val="dk1"/>
                </a:solidFill>
                <a:latin typeface="Raleway"/>
                <a:ea typeface="Raleway"/>
                <a:cs typeface="Raleway"/>
                <a:sym typeface="Raleway"/>
              </a:defRPr>
            </a:lvl7pPr>
            <a:lvl8pPr lvl="7" rtl="0" algn="ctr">
              <a:spcBef>
                <a:spcPts val="1600"/>
              </a:spcBef>
              <a:spcAft>
                <a:spcPts val="0"/>
              </a:spcAft>
              <a:buNone/>
              <a:defRPr sz="1100">
                <a:solidFill>
                  <a:schemeClr val="dk1"/>
                </a:solidFill>
                <a:latin typeface="Raleway"/>
                <a:ea typeface="Raleway"/>
                <a:cs typeface="Raleway"/>
                <a:sym typeface="Raleway"/>
              </a:defRPr>
            </a:lvl8pPr>
            <a:lvl9pPr lvl="8" rtl="0" algn="ctr">
              <a:spcBef>
                <a:spcPts val="1600"/>
              </a:spcBef>
              <a:spcAft>
                <a:spcPts val="1600"/>
              </a:spcAft>
              <a:buNone/>
              <a:defRPr sz="1100">
                <a:solidFill>
                  <a:schemeClr val="dk1"/>
                </a:solidFill>
                <a:latin typeface="Raleway"/>
                <a:ea typeface="Raleway"/>
                <a:cs typeface="Raleway"/>
                <a:sym typeface="Raleway"/>
              </a:defRPr>
            </a:lvl9pPr>
          </a:lstStyle>
          <a:p/>
        </p:txBody>
      </p:sp>
      <p:cxnSp>
        <p:nvCxnSpPr>
          <p:cNvPr id="12" name="Google Shape;12;p2"/>
          <p:cNvCxnSpPr/>
          <p:nvPr/>
        </p:nvCxnSpPr>
        <p:spPr>
          <a:xfrm rot="10800000">
            <a:off x="342475" y="960250"/>
            <a:ext cx="1666200" cy="0"/>
          </a:xfrm>
          <a:prstGeom prst="straightConnector1">
            <a:avLst/>
          </a:prstGeom>
          <a:noFill/>
          <a:ln cap="flat" cmpd="sng" w="9525">
            <a:solidFill>
              <a:schemeClr val="lt1"/>
            </a:solidFill>
            <a:prstDash val="solid"/>
            <a:round/>
            <a:headEnd len="med" w="med" type="none"/>
            <a:tailEnd len="med" w="med" type="none"/>
          </a:ln>
        </p:spPr>
      </p:cxnSp>
      <p:cxnSp>
        <p:nvCxnSpPr>
          <p:cNvPr id="13" name="Google Shape;13;p2"/>
          <p:cNvCxnSpPr/>
          <p:nvPr/>
        </p:nvCxnSpPr>
        <p:spPr>
          <a:xfrm rot="10800000">
            <a:off x="7145550" y="960275"/>
            <a:ext cx="1671300" cy="0"/>
          </a:xfrm>
          <a:prstGeom prst="straightConnector1">
            <a:avLst/>
          </a:prstGeom>
          <a:noFill/>
          <a:ln cap="flat" cmpd="sng" w="9525">
            <a:solidFill>
              <a:schemeClr val="lt1"/>
            </a:solidFill>
            <a:prstDash val="solid"/>
            <a:round/>
            <a:headEnd len="med" w="med" type="none"/>
            <a:tailEnd len="med" w="med" type="none"/>
          </a:ln>
        </p:spPr>
      </p:cxn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TITLE_1">
    <p:bg>
      <p:bgPr>
        <a:solidFill>
          <a:schemeClr val="lt1"/>
        </a:solidFill>
      </p:bgPr>
    </p:bg>
    <p:spTree>
      <p:nvGrpSpPr>
        <p:cNvPr id="14" name="Shape 14"/>
        <p:cNvGrpSpPr/>
        <p:nvPr/>
      </p:nvGrpSpPr>
      <p:grpSpPr>
        <a:xfrm>
          <a:off x="0" y="0"/>
          <a:ext cx="0" cy="0"/>
          <a:chOff x="0" y="0"/>
          <a:chExt cx="0" cy="0"/>
        </a:xfrm>
      </p:grpSpPr>
      <p:sp>
        <p:nvSpPr>
          <p:cNvPr id="15" name="Google Shape;15;p3"/>
          <p:cNvSpPr/>
          <p:nvPr/>
        </p:nvSpPr>
        <p:spPr>
          <a:xfrm>
            <a:off x="538600" y="341400"/>
            <a:ext cx="1622100" cy="720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3"/>
          <p:cNvSpPr txBox="1"/>
          <p:nvPr>
            <p:ph type="ctrTitle"/>
          </p:nvPr>
        </p:nvSpPr>
        <p:spPr>
          <a:xfrm>
            <a:off x="3012457" y="2307218"/>
            <a:ext cx="26292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Font typeface="Raleway"/>
              <a:buNone/>
              <a:defRPr sz="1200">
                <a:latin typeface="Raleway"/>
                <a:ea typeface="Raleway"/>
                <a:cs typeface="Raleway"/>
                <a:sym typeface="Raleway"/>
              </a:defRPr>
            </a:lvl1pPr>
            <a:lvl2pPr lvl="1" rtl="0" algn="ctr">
              <a:spcBef>
                <a:spcPts val="0"/>
              </a:spcBef>
              <a:spcAft>
                <a:spcPts val="0"/>
              </a:spcAft>
              <a:buSzPts val="1200"/>
              <a:buFont typeface="Raleway"/>
              <a:buNone/>
              <a:defRPr sz="1200">
                <a:latin typeface="Raleway"/>
                <a:ea typeface="Raleway"/>
                <a:cs typeface="Raleway"/>
                <a:sym typeface="Raleway"/>
              </a:defRPr>
            </a:lvl2pPr>
            <a:lvl3pPr lvl="2" rtl="0" algn="ctr">
              <a:spcBef>
                <a:spcPts val="0"/>
              </a:spcBef>
              <a:spcAft>
                <a:spcPts val="0"/>
              </a:spcAft>
              <a:buSzPts val="1200"/>
              <a:buFont typeface="Raleway"/>
              <a:buNone/>
              <a:defRPr sz="1200">
                <a:latin typeface="Raleway"/>
                <a:ea typeface="Raleway"/>
                <a:cs typeface="Raleway"/>
                <a:sym typeface="Raleway"/>
              </a:defRPr>
            </a:lvl3pPr>
            <a:lvl4pPr lvl="3" rtl="0" algn="ctr">
              <a:spcBef>
                <a:spcPts val="0"/>
              </a:spcBef>
              <a:spcAft>
                <a:spcPts val="0"/>
              </a:spcAft>
              <a:buSzPts val="1200"/>
              <a:buFont typeface="Raleway"/>
              <a:buNone/>
              <a:defRPr sz="1200">
                <a:latin typeface="Raleway"/>
                <a:ea typeface="Raleway"/>
                <a:cs typeface="Raleway"/>
                <a:sym typeface="Raleway"/>
              </a:defRPr>
            </a:lvl4pPr>
            <a:lvl5pPr lvl="4" rtl="0" algn="ctr">
              <a:spcBef>
                <a:spcPts val="0"/>
              </a:spcBef>
              <a:spcAft>
                <a:spcPts val="0"/>
              </a:spcAft>
              <a:buSzPts val="1200"/>
              <a:buFont typeface="Raleway"/>
              <a:buNone/>
              <a:defRPr sz="1200">
                <a:latin typeface="Raleway"/>
                <a:ea typeface="Raleway"/>
                <a:cs typeface="Raleway"/>
                <a:sym typeface="Raleway"/>
              </a:defRPr>
            </a:lvl5pPr>
            <a:lvl6pPr lvl="5" rtl="0" algn="ctr">
              <a:spcBef>
                <a:spcPts val="0"/>
              </a:spcBef>
              <a:spcAft>
                <a:spcPts val="0"/>
              </a:spcAft>
              <a:buSzPts val="1200"/>
              <a:buFont typeface="Raleway"/>
              <a:buNone/>
              <a:defRPr sz="1200">
                <a:latin typeface="Raleway"/>
                <a:ea typeface="Raleway"/>
                <a:cs typeface="Raleway"/>
                <a:sym typeface="Raleway"/>
              </a:defRPr>
            </a:lvl6pPr>
            <a:lvl7pPr lvl="6" rtl="0" algn="ctr">
              <a:spcBef>
                <a:spcPts val="0"/>
              </a:spcBef>
              <a:spcAft>
                <a:spcPts val="0"/>
              </a:spcAft>
              <a:buSzPts val="1200"/>
              <a:buFont typeface="Raleway"/>
              <a:buNone/>
              <a:defRPr sz="1200">
                <a:latin typeface="Raleway"/>
                <a:ea typeface="Raleway"/>
                <a:cs typeface="Raleway"/>
                <a:sym typeface="Raleway"/>
              </a:defRPr>
            </a:lvl7pPr>
            <a:lvl8pPr lvl="7" rtl="0" algn="ctr">
              <a:spcBef>
                <a:spcPts val="0"/>
              </a:spcBef>
              <a:spcAft>
                <a:spcPts val="0"/>
              </a:spcAft>
              <a:buSzPts val="1200"/>
              <a:buFont typeface="Raleway"/>
              <a:buNone/>
              <a:defRPr sz="1200">
                <a:latin typeface="Raleway"/>
                <a:ea typeface="Raleway"/>
                <a:cs typeface="Raleway"/>
                <a:sym typeface="Raleway"/>
              </a:defRPr>
            </a:lvl8pPr>
            <a:lvl9pPr lvl="8" rtl="0" algn="ctr">
              <a:spcBef>
                <a:spcPts val="0"/>
              </a:spcBef>
              <a:spcAft>
                <a:spcPts val="0"/>
              </a:spcAft>
              <a:buSzPts val="1200"/>
              <a:buFont typeface="Raleway"/>
              <a:buNone/>
              <a:defRPr sz="1200">
                <a:latin typeface="Raleway"/>
                <a:ea typeface="Raleway"/>
                <a:cs typeface="Raleway"/>
                <a:sym typeface="Raleway"/>
              </a:defRPr>
            </a:lvl9pPr>
          </a:lstStyle>
          <a:p/>
        </p:txBody>
      </p:sp>
      <p:sp>
        <p:nvSpPr>
          <p:cNvPr id="17" name="Google Shape;17;p3"/>
          <p:cNvSpPr txBox="1"/>
          <p:nvPr>
            <p:ph hasCustomPrompt="1" idx="2" type="title"/>
          </p:nvPr>
        </p:nvSpPr>
        <p:spPr>
          <a:xfrm>
            <a:off x="3450157" y="1472707"/>
            <a:ext cx="17538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4800"/>
              <a:buNone/>
              <a:defRPr sz="4800">
                <a:solidFill>
                  <a:schemeClr val="accent1"/>
                </a:solidFill>
              </a:defRPr>
            </a:lvl1pPr>
            <a:lvl2pPr lvl="1"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2pPr>
            <a:lvl3pPr lvl="2"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3pPr>
            <a:lvl4pPr lvl="3"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4pPr>
            <a:lvl5pPr lvl="4"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5pPr>
            <a:lvl6pPr lvl="5"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6pPr>
            <a:lvl7pPr lvl="6"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7pPr>
            <a:lvl8pPr lvl="7"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8pPr>
            <a:lvl9pPr lvl="8"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9pPr>
          </a:lstStyle>
          <a:p>
            <a:r>
              <a:t>xx%</a:t>
            </a:r>
          </a:p>
        </p:txBody>
      </p:sp>
      <p:sp>
        <p:nvSpPr>
          <p:cNvPr id="18" name="Google Shape;18;p3"/>
          <p:cNvSpPr txBox="1"/>
          <p:nvPr>
            <p:ph idx="3" type="ctrTitle"/>
          </p:nvPr>
        </p:nvSpPr>
        <p:spPr>
          <a:xfrm>
            <a:off x="628582" y="40404"/>
            <a:ext cx="1622100" cy="9672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1"/>
              </a:buClr>
              <a:buSzPts val="1400"/>
              <a:buNone/>
              <a:defRPr sz="1400">
                <a:solidFill>
                  <a:schemeClr val="lt1"/>
                </a:solidFill>
              </a:defRPr>
            </a:lvl1pPr>
            <a:lvl2pPr lvl="1"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2pPr>
            <a:lvl3pPr lvl="2"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3pPr>
            <a:lvl4pPr lvl="3"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4pPr>
            <a:lvl5pPr lvl="4"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5pPr>
            <a:lvl6pPr lvl="5"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6pPr>
            <a:lvl7pPr lvl="6"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7pPr>
            <a:lvl8pPr lvl="7"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8pPr>
            <a:lvl9pPr lvl="8"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9pPr>
          </a:lstStyle>
          <a:p/>
        </p:txBody>
      </p:sp>
      <p:sp>
        <p:nvSpPr>
          <p:cNvPr id="19" name="Google Shape;19;p3"/>
          <p:cNvSpPr txBox="1"/>
          <p:nvPr>
            <p:ph hasCustomPrompt="1" idx="4" type="title"/>
          </p:nvPr>
        </p:nvSpPr>
        <p:spPr>
          <a:xfrm>
            <a:off x="5263936" y="1472707"/>
            <a:ext cx="17538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4800"/>
              <a:buNone/>
              <a:defRPr sz="4800">
                <a:solidFill>
                  <a:schemeClr val="accent1"/>
                </a:solidFill>
              </a:defRPr>
            </a:lvl1pPr>
            <a:lvl2pPr lvl="1"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2pPr>
            <a:lvl3pPr lvl="2"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3pPr>
            <a:lvl4pPr lvl="3"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4pPr>
            <a:lvl5pPr lvl="4"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5pPr>
            <a:lvl6pPr lvl="5"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6pPr>
            <a:lvl7pPr lvl="6"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7pPr>
            <a:lvl8pPr lvl="7"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8pPr>
            <a:lvl9pPr lvl="8"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9pPr>
          </a:lstStyle>
          <a:p>
            <a:r>
              <a:t>xx%</a:t>
            </a:r>
          </a:p>
        </p:txBody>
      </p:sp>
      <p:sp>
        <p:nvSpPr>
          <p:cNvPr id="20" name="Google Shape;20;p3"/>
          <p:cNvSpPr txBox="1"/>
          <p:nvPr>
            <p:ph hasCustomPrompt="1" idx="5" type="title"/>
          </p:nvPr>
        </p:nvSpPr>
        <p:spPr>
          <a:xfrm>
            <a:off x="7077715" y="1472707"/>
            <a:ext cx="17538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4800"/>
              <a:buNone/>
              <a:defRPr sz="4800">
                <a:solidFill>
                  <a:schemeClr val="accent1"/>
                </a:solidFill>
              </a:defRPr>
            </a:lvl1pPr>
            <a:lvl2pPr lvl="1"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2pPr>
            <a:lvl3pPr lvl="2"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3pPr>
            <a:lvl4pPr lvl="3"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4pPr>
            <a:lvl5pPr lvl="4"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5pPr>
            <a:lvl6pPr lvl="5"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6pPr>
            <a:lvl7pPr lvl="6"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7pPr>
            <a:lvl8pPr lvl="7"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8pPr>
            <a:lvl9pPr lvl="8"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9pPr>
          </a:lstStyle>
          <a:p>
            <a:r>
              <a:t>xx%</a:t>
            </a:r>
          </a:p>
        </p:txBody>
      </p:sp>
      <p:sp>
        <p:nvSpPr>
          <p:cNvPr id="21" name="Google Shape;21;p3"/>
          <p:cNvSpPr txBox="1"/>
          <p:nvPr>
            <p:ph idx="6" type="ctrTitle"/>
          </p:nvPr>
        </p:nvSpPr>
        <p:spPr>
          <a:xfrm>
            <a:off x="4826232" y="2307218"/>
            <a:ext cx="26292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Font typeface="Raleway"/>
              <a:buNone/>
              <a:defRPr sz="1200">
                <a:latin typeface="Raleway"/>
                <a:ea typeface="Raleway"/>
                <a:cs typeface="Raleway"/>
                <a:sym typeface="Raleway"/>
              </a:defRPr>
            </a:lvl1pPr>
            <a:lvl2pPr lvl="1" rtl="0" algn="ctr">
              <a:spcBef>
                <a:spcPts val="0"/>
              </a:spcBef>
              <a:spcAft>
                <a:spcPts val="0"/>
              </a:spcAft>
              <a:buSzPts val="1200"/>
              <a:buFont typeface="Raleway"/>
              <a:buNone/>
              <a:defRPr sz="1200">
                <a:latin typeface="Raleway"/>
                <a:ea typeface="Raleway"/>
                <a:cs typeface="Raleway"/>
                <a:sym typeface="Raleway"/>
              </a:defRPr>
            </a:lvl2pPr>
            <a:lvl3pPr lvl="2" rtl="0" algn="ctr">
              <a:spcBef>
                <a:spcPts val="0"/>
              </a:spcBef>
              <a:spcAft>
                <a:spcPts val="0"/>
              </a:spcAft>
              <a:buSzPts val="1200"/>
              <a:buFont typeface="Raleway"/>
              <a:buNone/>
              <a:defRPr sz="1200">
                <a:latin typeface="Raleway"/>
                <a:ea typeface="Raleway"/>
                <a:cs typeface="Raleway"/>
                <a:sym typeface="Raleway"/>
              </a:defRPr>
            </a:lvl3pPr>
            <a:lvl4pPr lvl="3" rtl="0" algn="ctr">
              <a:spcBef>
                <a:spcPts val="0"/>
              </a:spcBef>
              <a:spcAft>
                <a:spcPts val="0"/>
              </a:spcAft>
              <a:buSzPts val="1200"/>
              <a:buFont typeface="Raleway"/>
              <a:buNone/>
              <a:defRPr sz="1200">
                <a:latin typeface="Raleway"/>
                <a:ea typeface="Raleway"/>
                <a:cs typeface="Raleway"/>
                <a:sym typeface="Raleway"/>
              </a:defRPr>
            </a:lvl4pPr>
            <a:lvl5pPr lvl="4" rtl="0" algn="ctr">
              <a:spcBef>
                <a:spcPts val="0"/>
              </a:spcBef>
              <a:spcAft>
                <a:spcPts val="0"/>
              </a:spcAft>
              <a:buSzPts val="1200"/>
              <a:buFont typeface="Raleway"/>
              <a:buNone/>
              <a:defRPr sz="1200">
                <a:latin typeface="Raleway"/>
                <a:ea typeface="Raleway"/>
                <a:cs typeface="Raleway"/>
                <a:sym typeface="Raleway"/>
              </a:defRPr>
            </a:lvl5pPr>
            <a:lvl6pPr lvl="5" rtl="0" algn="ctr">
              <a:spcBef>
                <a:spcPts val="0"/>
              </a:spcBef>
              <a:spcAft>
                <a:spcPts val="0"/>
              </a:spcAft>
              <a:buSzPts val="1200"/>
              <a:buFont typeface="Raleway"/>
              <a:buNone/>
              <a:defRPr sz="1200">
                <a:latin typeface="Raleway"/>
                <a:ea typeface="Raleway"/>
                <a:cs typeface="Raleway"/>
                <a:sym typeface="Raleway"/>
              </a:defRPr>
            </a:lvl6pPr>
            <a:lvl7pPr lvl="6" rtl="0" algn="ctr">
              <a:spcBef>
                <a:spcPts val="0"/>
              </a:spcBef>
              <a:spcAft>
                <a:spcPts val="0"/>
              </a:spcAft>
              <a:buSzPts val="1200"/>
              <a:buFont typeface="Raleway"/>
              <a:buNone/>
              <a:defRPr sz="1200">
                <a:latin typeface="Raleway"/>
                <a:ea typeface="Raleway"/>
                <a:cs typeface="Raleway"/>
                <a:sym typeface="Raleway"/>
              </a:defRPr>
            </a:lvl7pPr>
            <a:lvl8pPr lvl="7" rtl="0" algn="ctr">
              <a:spcBef>
                <a:spcPts val="0"/>
              </a:spcBef>
              <a:spcAft>
                <a:spcPts val="0"/>
              </a:spcAft>
              <a:buSzPts val="1200"/>
              <a:buFont typeface="Raleway"/>
              <a:buNone/>
              <a:defRPr sz="1200">
                <a:latin typeface="Raleway"/>
                <a:ea typeface="Raleway"/>
                <a:cs typeface="Raleway"/>
                <a:sym typeface="Raleway"/>
              </a:defRPr>
            </a:lvl8pPr>
            <a:lvl9pPr lvl="8" rtl="0" algn="ctr">
              <a:spcBef>
                <a:spcPts val="0"/>
              </a:spcBef>
              <a:spcAft>
                <a:spcPts val="0"/>
              </a:spcAft>
              <a:buSzPts val="1200"/>
              <a:buFont typeface="Raleway"/>
              <a:buNone/>
              <a:defRPr sz="1200">
                <a:latin typeface="Raleway"/>
                <a:ea typeface="Raleway"/>
                <a:cs typeface="Raleway"/>
                <a:sym typeface="Raleway"/>
              </a:defRPr>
            </a:lvl9pPr>
          </a:lstStyle>
          <a:p/>
        </p:txBody>
      </p:sp>
      <p:sp>
        <p:nvSpPr>
          <p:cNvPr id="22" name="Google Shape;22;p3"/>
          <p:cNvSpPr txBox="1"/>
          <p:nvPr>
            <p:ph idx="7" type="ctrTitle"/>
          </p:nvPr>
        </p:nvSpPr>
        <p:spPr>
          <a:xfrm>
            <a:off x="6640025" y="2307218"/>
            <a:ext cx="26292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Font typeface="Raleway"/>
              <a:buNone/>
              <a:defRPr sz="1200">
                <a:latin typeface="Raleway"/>
                <a:ea typeface="Raleway"/>
                <a:cs typeface="Raleway"/>
                <a:sym typeface="Raleway"/>
              </a:defRPr>
            </a:lvl1pPr>
            <a:lvl2pPr lvl="1" rtl="0" algn="ctr">
              <a:spcBef>
                <a:spcPts val="0"/>
              </a:spcBef>
              <a:spcAft>
                <a:spcPts val="0"/>
              </a:spcAft>
              <a:buSzPts val="1200"/>
              <a:buFont typeface="Raleway"/>
              <a:buNone/>
              <a:defRPr sz="1200">
                <a:latin typeface="Raleway"/>
                <a:ea typeface="Raleway"/>
                <a:cs typeface="Raleway"/>
                <a:sym typeface="Raleway"/>
              </a:defRPr>
            </a:lvl2pPr>
            <a:lvl3pPr lvl="2" rtl="0" algn="ctr">
              <a:spcBef>
                <a:spcPts val="0"/>
              </a:spcBef>
              <a:spcAft>
                <a:spcPts val="0"/>
              </a:spcAft>
              <a:buSzPts val="1200"/>
              <a:buFont typeface="Raleway"/>
              <a:buNone/>
              <a:defRPr sz="1200">
                <a:latin typeface="Raleway"/>
                <a:ea typeface="Raleway"/>
                <a:cs typeface="Raleway"/>
                <a:sym typeface="Raleway"/>
              </a:defRPr>
            </a:lvl3pPr>
            <a:lvl4pPr lvl="3" rtl="0" algn="ctr">
              <a:spcBef>
                <a:spcPts val="0"/>
              </a:spcBef>
              <a:spcAft>
                <a:spcPts val="0"/>
              </a:spcAft>
              <a:buSzPts val="1200"/>
              <a:buFont typeface="Raleway"/>
              <a:buNone/>
              <a:defRPr sz="1200">
                <a:latin typeface="Raleway"/>
                <a:ea typeface="Raleway"/>
                <a:cs typeface="Raleway"/>
                <a:sym typeface="Raleway"/>
              </a:defRPr>
            </a:lvl4pPr>
            <a:lvl5pPr lvl="4" rtl="0" algn="ctr">
              <a:spcBef>
                <a:spcPts val="0"/>
              </a:spcBef>
              <a:spcAft>
                <a:spcPts val="0"/>
              </a:spcAft>
              <a:buSzPts val="1200"/>
              <a:buFont typeface="Raleway"/>
              <a:buNone/>
              <a:defRPr sz="1200">
                <a:latin typeface="Raleway"/>
                <a:ea typeface="Raleway"/>
                <a:cs typeface="Raleway"/>
                <a:sym typeface="Raleway"/>
              </a:defRPr>
            </a:lvl5pPr>
            <a:lvl6pPr lvl="5" rtl="0" algn="ctr">
              <a:spcBef>
                <a:spcPts val="0"/>
              </a:spcBef>
              <a:spcAft>
                <a:spcPts val="0"/>
              </a:spcAft>
              <a:buSzPts val="1200"/>
              <a:buFont typeface="Raleway"/>
              <a:buNone/>
              <a:defRPr sz="1200">
                <a:latin typeface="Raleway"/>
                <a:ea typeface="Raleway"/>
                <a:cs typeface="Raleway"/>
                <a:sym typeface="Raleway"/>
              </a:defRPr>
            </a:lvl6pPr>
            <a:lvl7pPr lvl="6" rtl="0" algn="ctr">
              <a:spcBef>
                <a:spcPts val="0"/>
              </a:spcBef>
              <a:spcAft>
                <a:spcPts val="0"/>
              </a:spcAft>
              <a:buSzPts val="1200"/>
              <a:buFont typeface="Raleway"/>
              <a:buNone/>
              <a:defRPr sz="1200">
                <a:latin typeface="Raleway"/>
                <a:ea typeface="Raleway"/>
                <a:cs typeface="Raleway"/>
                <a:sym typeface="Raleway"/>
              </a:defRPr>
            </a:lvl7pPr>
            <a:lvl8pPr lvl="7" rtl="0" algn="ctr">
              <a:spcBef>
                <a:spcPts val="0"/>
              </a:spcBef>
              <a:spcAft>
                <a:spcPts val="0"/>
              </a:spcAft>
              <a:buSzPts val="1200"/>
              <a:buFont typeface="Raleway"/>
              <a:buNone/>
              <a:defRPr sz="1200">
                <a:latin typeface="Raleway"/>
                <a:ea typeface="Raleway"/>
                <a:cs typeface="Raleway"/>
                <a:sym typeface="Raleway"/>
              </a:defRPr>
            </a:lvl8pPr>
            <a:lvl9pPr lvl="8" rtl="0" algn="ctr">
              <a:spcBef>
                <a:spcPts val="0"/>
              </a:spcBef>
              <a:spcAft>
                <a:spcPts val="0"/>
              </a:spcAft>
              <a:buSzPts val="1200"/>
              <a:buFont typeface="Raleway"/>
              <a:buNone/>
              <a:defRPr sz="1200">
                <a:latin typeface="Raleway"/>
                <a:ea typeface="Raleway"/>
                <a:cs typeface="Raleway"/>
                <a:sym typeface="Raleway"/>
              </a:defRPr>
            </a:lvl9pPr>
          </a:lstStyle>
          <a:p/>
        </p:txBody>
      </p:sp>
      <p:sp>
        <p:nvSpPr>
          <p:cNvPr id="23" name="Google Shape;23;p3"/>
          <p:cNvSpPr txBox="1"/>
          <p:nvPr>
            <p:ph idx="8" type="ctrTitle"/>
          </p:nvPr>
        </p:nvSpPr>
        <p:spPr>
          <a:xfrm>
            <a:off x="3012457" y="4025693"/>
            <a:ext cx="26292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Font typeface="Raleway"/>
              <a:buNone/>
              <a:defRPr sz="1200">
                <a:latin typeface="Raleway"/>
                <a:ea typeface="Raleway"/>
                <a:cs typeface="Raleway"/>
                <a:sym typeface="Raleway"/>
              </a:defRPr>
            </a:lvl1pPr>
            <a:lvl2pPr lvl="1" rtl="0" algn="ctr">
              <a:spcBef>
                <a:spcPts val="0"/>
              </a:spcBef>
              <a:spcAft>
                <a:spcPts val="0"/>
              </a:spcAft>
              <a:buSzPts val="1200"/>
              <a:buFont typeface="Raleway"/>
              <a:buNone/>
              <a:defRPr sz="1200">
                <a:latin typeface="Raleway"/>
                <a:ea typeface="Raleway"/>
                <a:cs typeface="Raleway"/>
                <a:sym typeface="Raleway"/>
              </a:defRPr>
            </a:lvl2pPr>
            <a:lvl3pPr lvl="2" rtl="0" algn="ctr">
              <a:spcBef>
                <a:spcPts val="0"/>
              </a:spcBef>
              <a:spcAft>
                <a:spcPts val="0"/>
              </a:spcAft>
              <a:buSzPts val="1200"/>
              <a:buFont typeface="Raleway"/>
              <a:buNone/>
              <a:defRPr sz="1200">
                <a:latin typeface="Raleway"/>
                <a:ea typeface="Raleway"/>
                <a:cs typeface="Raleway"/>
                <a:sym typeface="Raleway"/>
              </a:defRPr>
            </a:lvl3pPr>
            <a:lvl4pPr lvl="3" rtl="0" algn="ctr">
              <a:spcBef>
                <a:spcPts val="0"/>
              </a:spcBef>
              <a:spcAft>
                <a:spcPts val="0"/>
              </a:spcAft>
              <a:buSzPts val="1200"/>
              <a:buFont typeface="Raleway"/>
              <a:buNone/>
              <a:defRPr sz="1200">
                <a:latin typeface="Raleway"/>
                <a:ea typeface="Raleway"/>
                <a:cs typeface="Raleway"/>
                <a:sym typeface="Raleway"/>
              </a:defRPr>
            </a:lvl4pPr>
            <a:lvl5pPr lvl="4" rtl="0" algn="ctr">
              <a:spcBef>
                <a:spcPts val="0"/>
              </a:spcBef>
              <a:spcAft>
                <a:spcPts val="0"/>
              </a:spcAft>
              <a:buSzPts val="1200"/>
              <a:buFont typeface="Raleway"/>
              <a:buNone/>
              <a:defRPr sz="1200">
                <a:latin typeface="Raleway"/>
                <a:ea typeface="Raleway"/>
                <a:cs typeface="Raleway"/>
                <a:sym typeface="Raleway"/>
              </a:defRPr>
            </a:lvl5pPr>
            <a:lvl6pPr lvl="5" rtl="0" algn="ctr">
              <a:spcBef>
                <a:spcPts val="0"/>
              </a:spcBef>
              <a:spcAft>
                <a:spcPts val="0"/>
              </a:spcAft>
              <a:buSzPts val="1200"/>
              <a:buFont typeface="Raleway"/>
              <a:buNone/>
              <a:defRPr sz="1200">
                <a:latin typeface="Raleway"/>
                <a:ea typeface="Raleway"/>
                <a:cs typeface="Raleway"/>
                <a:sym typeface="Raleway"/>
              </a:defRPr>
            </a:lvl6pPr>
            <a:lvl7pPr lvl="6" rtl="0" algn="ctr">
              <a:spcBef>
                <a:spcPts val="0"/>
              </a:spcBef>
              <a:spcAft>
                <a:spcPts val="0"/>
              </a:spcAft>
              <a:buSzPts val="1200"/>
              <a:buFont typeface="Raleway"/>
              <a:buNone/>
              <a:defRPr sz="1200">
                <a:latin typeface="Raleway"/>
                <a:ea typeface="Raleway"/>
                <a:cs typeface="Raleway"/>
                <a:sym typeface="Raleway"/>
              </a:defRPr>
            </a:lvl7pPr>
            <a:lvl8pPr lvl="7" rtl="0" algn="ctr">
              <a:spcBef>
                <a:spcPts val="0"/>
              </a:spcBef>
              <a:spcAft>
                <a:spcPts val="0"/>
              </a:spcAft>
              <a:buSzPts val="1200"/>
              <a:buFont typeface="Raleway"/>
              <a:buNone/>
              <a:defRPr sz="1200">
                <a:latin typeface="Raleway"/>
                <a:ea typeface="Raleway"/>
                <a:cs typeface="Raleway"/>
                <a:sym typeface="Raleway"/>
              </a:defRPr>
            </a:lvl8pPr>
            <a:lvl9pPr lvl="8" rtl="0" algn="ctr">
              <a:spcBef>
                <a:spcPts val="0"/>
              </a:spcBef>
              <a:spcAft>
                <a:spcPts val="0"/>
              </a:spcAft>
              <a:buSzPts val="1200"/>
              <a:buFont typeface="Raleway"/>
              <a:buNone/>
              <a:defRPr sz="1200">
                <a:latin typeface="Raleway"/>
                <a:ea typeface="Raleway"/>
                <a:cs typeface="Raleway"/>
                <a:sym typeface="Raleway"/>
              </a:defRPr>
            </a:lvl9pPr>
          </a:lstStyle>
          <a:p/>
        </p:txBody>
      </p:sp>
      <p:sp>
        <p:nvSpPr>
          <p:cNvPr id="24" name="Google Shape;24;p3"/>
          <p:cNvSpPr txBox="1"/>
          <p:nvPr>
            <p:ph hasCustomPrompt="1" idx="9" type="title"/>
          </p:nvPr>
        </p:nvSpPr>
        <p:spPr>
          <a:xfrm>
            <a:off x="3450157" y="3191182"/>
            <a:ext cx="17538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4800"/>
              <a:buNone/>
              <a:defRPr sz="4800">
                <a:solidFill>
                  <a:schemeClr val="accent1"/>
                </a:solidFill>
              </a:defRPr>
            </a:lvl1pPr>
            <a:lvl2pPr lvl="1"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2pPr>
            <a:lvl3pPr lvl="2"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3pPr>
            <a:lvl4pPr lvl="3"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4pPr>
            <a:lvl5pPr lvl="4"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5pPr>
            <a:lvl6pPr lvl="5"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6pPr>
            <a:lvl7pPr lvl="6"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7pPr>
            <a:lvl8pPr lvl="7"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8pPr>
            <a:lvl9pPr lvl="8"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9pPr>
          </a:lstStyle>
          <a:p>
            <a:r>
              <a:t>xx%</a:t>
            </a:r>
          </a:p>
        </p:txBody>
      </p:sp>
      <p:sp>
        <p:nvSpPr>
          <p:cNvPr id="25" name="Google Shape;25;p3"/>
          <p:cNvSpPr txBox="1"/>
          <p:nvPr>
            <p:ph hasCustomPrompt="1" idx="13" type="title"/>
          </p:nvPr>
        </p:nvSpPr>
        <p:spPr>
          <a:xfrm>
            <a:off x="5263936" y="3191182"/>
            <a:ext cx="17538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4800"/>
              <a:buNone/>
              <a:defRPr sz="4800">
                <a:solidFill>
                  <a:schemeClr val="accent1"/>
                </a:solidFill>
              </a:defRPr>
            </a:lvl1pPr>
            <a:lvl2pPr lvl="1"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2pPr>
            <a:lvl3pPr lvl="2"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3pPr>
            <a:lvl4pPr lvl="3"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4pPr>
            <a:lvl5pPr lvl="4"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5pPr>
            <a:lvl6pPr lvl="5"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6pPr>
            <a:lvl7pPr lvl="6"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7pPr>
            <a:lvl8pPr lvl="7"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8pPr>
            <a:lvl9pPr lvl="8"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9pPr>
          </a:lstStyle>
          <a:p>
            <a:r>
              <a:t>xx%</a:t>
            </a:r>
          </a:p>
        </p:txBody>
      </p:sp>
      <p:sp>
        <p:nvSpPr>
          <p:cNvPr id="26" name="Google Shape;26;p3"/>
          <p:cNvSpPr txBox="1"/>
          <p:nvPr>
            <p:ph hasCustomPrompt="1" idx="14" type="title"/>
          </p:nvPr>
        </p:nvSpPr>
        <p:spPr>
          <a:xfrm>
            <a:off x="7077715" y="3191182"/>
            <a:ext cx="17538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4800"/>
              <a:buNone/>
              <a:defRPr sz="4800">
                <a:solidFill>
                  <a:schemeClr val="accent1"/>
                </a:solidFill>
              </a:defRPr>
            </a:lvl1pPr>
            <a:lvl2pPr lvl="1"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2pPr>
            <a:lvl3pPr lvl="2"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3pPr>
            <a:lvl4pPr lvl="3"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4pPr>
            <a:lvl5pPr lvl="4"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5pPr>
            <a:lvl6pPr lvl="5"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6pPr>
            <a:lvl7pPr lvl="6"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7pPr>
            <a:lvl8pPr lvl="7"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8pPr>
            <a:lvl9pPr lvl="8" rtl="0" algn="ctr">
              <a:spcBef>
                <a:spcPts val="0"/>
              </a:spcBef>
              <a:spcAft>
                <a:spcPts val="0"/>
              </a:spcAft>
              <a:buClr>
                <a:schemeClr val="accent1"/>
              </a:buClr>
              <a:buSzPts val="4800"/>
              <a:buFont typeface="Oswald"/>
              <a:buNone/>
              <a:defRPr sz="4800">
                <a:solidFill>
                  <a:schemeClr val="accent1"/>
                </a:solidFill>
                <a:latin typeface="Oswald"/>
                <a:ea typeface="Oswald"/>
                <a:cs typeface="Oswald"/>
                <a:sym typeface="Oswald"/>
              </a:defRPr>
            </a:lvl9pPr>
          </a:lstStyle>
          <a:p>
            <a:r>
              <a:t>xx%</a:t>
            </a:r>
          </a:p>
        </p:txBody>
      </p:sp>
      <p:sp>
        <p:nvSpPr>
          <p:cNvPr id="27" name="Google Shape;27;p3"/>
          <p:cNvSpPr txBox="1"/>
          <p:nvPr>
            <p:ph idx="15" type="ctrTitle"/>
          </p:nvPr>
        </p:nvSpPr>
        <p:spPr>
          <a:xfrm>
            <a:off x="4826232" y="4025693"/>
            <a:ext cx="26292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Font typeface="Raleway"/>
              <a:buNone/>
              <a:defRPr sz="1200">
                <a:latin typeface="Raleway"/>
                <a:ea typeface="Raleway"/>
                <a:cs typeface="Raleway"/>
                <a:sym typeface="Raleway"/>
              </a:defRPr>
            </a:lvl1pPr>
            <a:lvl2pPr lvl="1" rtl="0" algn="ctr">
              <a:spcBef>
                <a:spcPts val="0"/>
              </a:spcBef>
              <a:spcAft>
                <a:spcPts val="0"/>
              </a:spcAft>
              <a:buSzPts val="1200"/>
              <a:buFont typeface="Raleway"/>
              <a:buNone/>
              <a:defRPr sz="1200">
                <a:latin typeface="Raleway"/>
                <a:ea typeface="Raleway"/>
                <a:cs typeface="Raleway"/>
                <a:sym typeface="Raleway"/>
              </a:defRPr>
            </a:lvl2pPr>
            <a:lvl3pPr lvl="2" rtl="0" algn="ctr">
              <a:spcBef>
                <a:spcPts val="0"/>
              </a:spcBef>
              <a:spcAft>
                <a:spcPts val="0"/>
              </a:spcAft>
              <a:buSzPts val="1200"/>
              <a:buFont typeface="Raleway"/>
              <a:buNone/>
              <a:defRPr sz="1200">
                <a:latin typeface="Raleway"/>
                <a:ea typeface="Raleway"/>
                <a:cs typeface="Raleway"/>
                <a:sym typeface="Raleway"/>
              </a:defRPr>
            </a:lvl3pPr>
            <a:lvl4pPr lvl="3" rtl="0" algn="ctr">
              <a:spcBef>
                <a:spcPts val="0"/>
              </a:spcBef>
              <a:spcAft>
                <a:spcPts val="0"/>
              </a:spcAft>
              <a:buSzPts val="1200"/>
              <a:buFont typeface="Raleway"/>
              <a:buNone/>
              <a:defRPr sz="1200">
                <a:latin typeface="Raleway"/>
                <a:ea typeface="Raleway"/>
                <a:cs typeface="Raleway"/>
                <a:sym typeface="Raleway"/>
              </a:defRPr>
            </a:lvl4pPr>
            <a:lvl5pPr lvl="4" rtl="0" algn="ctr">
              <a:spcBef>
                <a:spcPts val="0"/>
              </a:spcBef>
              <a:spcAft>
                <a:spcPts val="0"/>
              </a:spcAft>
              <a:buSzPts val="1200"/>
              <a:buFont typeface="Raleway"/>
              <a:buNone/>
              <a:defRPr sz="1200">
                <a:latin typeface="Raleway"/>
                <a:ea typeface="Raleway"/>
                <a:cs typeface="Raleway"/>
                <a:sym typeface="Raleway"/>
              </a:defRPr>
            </a:lvl5pPr>
            <a:lvl6pPr lvl="5" rtl="0" algn="ctr">
              <a:spcBef>
                <a:spcPts val="0"/>
              </a:spcBef>
              <a:spcAft>
                <a:spcPts val="0"/>
              </a:spcAft>
              <a:buSzPts val="1200"/>
              <a:buFont typeface="Raleway"/>
              <a:buNone/>
              <a:defRPr sz="1200">
                <a:latin typeface="Raleway"/>
                <a:ea typeface="Raleway"/>
                <a:cs typeface="Raleway"/>
                <a:sym typeface="Raleway"/>
              </a:defRPr>
            </a:lvl6pPr>
            <a:lvl7pPr lvl="6" rtl="0" algn="ctr">
              <a:spcBef>
                <a:spcPts val="0"/>
              </a:spcBef>
              <a:spcAft>
                <a:spcPts val="0"/>
              </a:spcAft>
              <a:buSzPts val="1200"/>
              <a:buFont typeface="Raleway"/>
              <a:buNone/>
              <a:defRPr sz="1200">
                <a:latin typeface="Raleway"/>
                <a:ea typeface="Raleway"/>
                <a:cs typeface="Raleway"/>
                <a:sym typeface="Raleway"/>
              </a:defRPr>
            </a:lvl7pPr>
            <a:lvl8pPr lvl="7" rtl="0" algn="ctr">
              <a:spcBef>
                <a:spcPts val="0"/>
              </a:spcBef>
              <a:spcAft>
                <a:spcPts val="0"/>
              </a:spcAft>
              <a:buSzPts val="1200"/>
              <a:buFont typeface="Raleway"/>
              <a:buNone/>
              <a:defRPr sz="1200">
                <a:latin typeface="Raleway"/>
                <a:ea typeface="Raleway"/>
                <a:cs typeface="Raleway"/>
                <a:sym typeface="Raleway"/>
              </a:defRPr>
            </a:lvl8pPr>
            <a:lvl9pPr lvl="8" rtl="0" algn="ctr">
              <a:spcBef>
                <a:spcPts val="0"/>
              </a:spcBef>
              <a:spcAft>
                <a:spcPts val="0"/>
              </a:spcAft>
              <a:buSzPts val="1200"/>
              <a:buFont typeface="Raleway"/>
              <a:buNone/>
              <a:defRPr sz="1200">
                <a:latin typeface="Raleway"/>
                <a:ea typeface="Raleway"/>
                <a:cs typeface="Raleway"/>
                <a:sym typeface="Raleway"/>
              </a:defRPr>
            </a:lvl9pPr>
          </a:lstStyle>
          <a:p/>
        </p:txBody>
      </p:sp>
      <p:sp>
        <p:nvSpPr>
          <p:cNvPr id="28" name="Google Shape;28;p3"/>
          <p:cNvSpPr txBox="1"/>
          <p:nvPr>
            <p:ph idx="16" type="ctrTitle"/>
          </p:nvPr>
        </p:nvSpPr>
        <p:spPr>
          <a:xfrm>
            <a:off x="6640025" y="4025693"/>
            <a:ext cx="26292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Font typeface="Raleway"/>
              <a:buNone/>
              <a:defRPr sz="1200">
                <a:latin typeface="Raleway"/>
                <a:ea typeface="Raleway"/>
                <a:cs typeface="Raleway"/>
                <a:sym typeface="Raleway"/>
              </a:defRPr>
            </a:lvl1pPr>
            <a:lvl2pPr lvl="1" rtl="0" algn="ctr">
              <a:spcBef>
                <a:spcPts val="0"/>
              </a:spcBef>
              <a:spcAft>
                <a:spcPts val="0"/>
              </a:spcAft>
              <a:buSzPts val="1200"/>
              <a:buFont typeface="Raleway"/>
              <a:buNone/>
              <a:defRPr sz="1200">
                <a:latin typeface="Raleway"/>
                <a:ea typeface="Raleway"/>
                <a:cs typeface="Raleway"/>
                <a:sym typeface="Raleway"/>
              </a:defRPr>
            </a:lvl2pPr>
            <a:lvl3pPr lvl="2" rtl="0" algn="ctr">
              <a:spcBef>
                <a:spcPts val="0"/>
              </a:spcBef>
              <a:spcAft>
                <a:spcPts val="0"/>
              </a:spcAft>
              <a:buSzPts val="1200"/>
              <a:buFont typeface="Raleway"/>
              <a:buNone/>
              <a:defRPr sz="1200">
                <a:latin typeface="Raleway"/>
                <a:ea typeface="Raleway"/>
                <a:cs typeface="Raleway"/>
                <a:sym typeface="Raleway"/>
              </a:defRPr>
            </a:lvl3pPr>
            <a:lvl4pPr lvl="3" rtl="0" algn="ctr">
              <a:spcBef>
                <a:spcPts val="0"/>
              </a:spcBef>
              <a:spcAft>
                <a:spcPts val="0"/>
              </a:spcAft>
              <a:buSzPts val="1200"/>
              <a:buFont typeface="Raleway"/>
              <a:buNone/>
              <a:defRPr sz="1200">
                <a:latin typeface="Raleway"/>
                <a:ea typeface="Raleway"/>
                <a:cs typeface="Raleway"/>
                <a:sym typeface="Raleway"/>
              </a:defRPr>
            </a:lvl4pPr>
            <a:lvl5pPr lvl="4" rtl="0" algn="ctr">
              <a:spcBef>
                <a:spcPts val="0"/>
              </a:spcBef>
              <a:spcAft>
                <a:spcPts val="0"/>
              </a:spcAft>
              <a:buSzPts val="1200"/>
              <a:buFont typeface="Raleway"/>
              <a:buNone/>
              <a:defRPr sz="1200">
                <a:latin typeface="Raleway"/>
                <a:ea typeface="Raleway"/>
                <a:cs typeface="Raleway"/>
                <a:sym typeface="Raleway"/>
              </a:defRPr>
            </a:lvl5pPr>
            <a:lvl6pPr lvl="5" rtl="0" algn="ctr">
              <a:spcBef>
                <a:spcPts val="0"/>
              </a:spcBef>
              <a:spcAft>
                <a:spcPts val="0"/>
              </a:spcAft>
              <a:buSzPts val="1200"/>
              <a:buFont typeface="Raleway"/>
              <a:buNone/>
              <a:defRPr sz="1200">
                <a:latin typeface="Raleway"/>
                <a:ea typeface="Raleway"/>
                <a:cs typeface="Raleway"/>
                <a:sym typeface="Raleway"/>
              </a:defRPr>
            </a:lvl6pPr>
            <a:lvl7pPr lvl="6" rtl="0" algn="ctr">
              <a:spcBef>
                <a:spcPts val="0"/>
              </a:spcBef>
              <a:spcAft>
                <a:spcPts val="0"/>
              </a:spcAft>
              <a:buSzPts val="1200"/>
              <a:buFont typeface="Raleway"/>
              <a:buNone/>
              <a:defRPr sz="1200">
                <a:latin typeface="Raleway"/>
                <a:ea typeface="Raleway"/>
                <a:cs typeface="Raleway"/>
                <a:sym typeface="Raleway"/>
              </a:defRPr>
            </a:lvl7pPr>
            <a:lvl8pPr lvl="7" rtl="0" algn="ctr">
              <a:spcBef>
                <a:spcPts val="0"/>
              </a:spcBef>
              <a:spcAft>
                <a:spcPts val="0"/>
              </a:spcAft>
              <a:buSzPts val="1200"/>
              <a:buFont typeface="Raleway"/>
              <a:buNone/>
              <a:defRPr sz="1200">
                <a:latin typeface="Raleway"/>
                <a:ea typeface="Raleway"/>
                <a:cs typeface="Raleway"/>
                <a:sym typeface="Raleway"/>
              </a:defRPr>
            </a:lvl8pPr>
            <a:lvl9pPr lvl="8" rtl="0" algn="ctr">
              <a:spcBef>
                <a:spcPts val="0"/>
              </a:spcBef>
              <a:spcAft>
                <a:spcPts val="0"/>
              </a:spcAft>
              <a:buSzPts val="1200"/>
              <a:buFont typeface="Raleway"/>
              <a:buNone/>
              <a:defRPr sz="1200">
                <a:latin typeface="Raleway"/>
                <a:ea typeface="Raleway"/>
                <a:cs typeface="Raleway"/>
                <a:sym typeface="Raleway"/>
              </a:defRPr>
            </a:lvl9pPr>
          </a:lstStyle>
          <a:p/>
        </p:txBody>
      </p:sp>
      <p:cxnSp>
        <p:nvCxnSpPr>
          <p:cNvPr id="29" name="Google Shape;29;p3"/>
          <p:cNvCxnSpPr/>
          <p:nvPr/>
        </p:nvCxnSpPr>
        <p:spPr>
          <a:xfrm>
            <a:off x="3507975" y="2143450"/>
            <a:ext cx="5312100" cy="0"/>
          </a:xfrm>
          <a:prstGeom prst="straightConnector1">
            <a:avLst/>
          </a:prstGeom>
          <a:noFill/>
          <a:ln cap="flat" cmpd="sng" w="9525">
            <a:solidFill>
              <a:schemeClr val="accent1"/>
            </a:solidFill>
            <a:prstDash val="solid"/>
            <a:round/>
            <a:headEnd len="med" w="med" type="none"/>
            <a:tailEnd len="med" w="med" type="none"/>
          </a:ln>
        </p:spPr>
      </p:cxnSp>
      <p:cxnSp>
        <p:nvCxnSpPr>
          <p:cNvPr id="30" name="Google Shape;30;p3"/>
          <p:cNvCxnSpPr/>
          <p:nvPr/>
        </p:nvCxnSpPr>
        <p:spPr>
          <a:xfrm>
            <a:off x="3507975" y="3861925"/>
            <a:ext cx="5312100" cy="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TITLE_1_1">
    <p:bg>
      <p:bgPr>
        <a:solidFill>
          <a:schemeClr val="lt1"/>
        </a:solidFill>
      </p:bgPr>
    </p:bg>
    <p:spTree>
      <p:nvGrpSpPr>
        <p:cNvPr id="31" name="Shape 31"/>
        <p:cNvGrpSpPr/>
        <p:nvPr/>
      </p:nvGrpSpPr>
      <p:grpSpPr>
        <a:xfrm>
          <a:off x="0" y="0"/>
          <a:ext cx="0" cy="0"/>
          <a:chOff x="0" y="0"/>
          <a:chExt cx="0" cy="0"/>
        </a:xfrm>
      </p:grpSpPr>
      <p:sp>
        <p:nvSpPr>
          <p:cNvPr id="32" name="Google Shape;32;p4"/>
          <p:cNvSpPr txBox="1"/>
          <p:nvPr>
            <p:ph idx="1" type="subTitle"/>
          </p:nvPr>
        </p:nvSpPr>
        <p:spPr>
          <a:xfrm>
            <a:off x="5871857" y="2204054"/>
            <a:ext cx="2652900" cy="2209800"/>
          </a:xfrm>
          <a:prstGeom prst="rect">
            <a:avLst/>
          </a:prstGeom>
        </p:spPr>
        <p:txBody>
          <a:bodyPr anchorCtr="0" anchor="b" bIns="91425" lIns="91425" spcFirstLastPara="1" rIns="91425" wrap="square" tIns="91425">
            <a:noAutofit/>
          </a:bodyPr>
          <a:lstStyle>
            <a:lvl1pPr lvl="0" algn="r">
              <a:spcBef>
                <a:spcPts val="0"/>
              </a:spcBef>
              <a:spcAft>
                <a:spcPts val="0"/>
              </a:spcAft>
              <a:buNone/>
              <a:defRPr sz="1100">
                <a:solidFill>
                  <a:schemeClr val="accent1"/>
                </a:solidFill>
                <a:latin typeface="Raleway"/>
                <a:ea typeface="Raleway"/>
                <a:cs typeface="Raleway"/>
                <a:sym typeface="Raleway"/>
              </a:defRPr>
            </a:lvl1pPr>
            <a:lvl2pPr lvl="1">
              <a:spcBef>
                <a:spcPts val="0"/>
              </a:spcBef>
              <a:spcAft>
                <a:spcPts val="0"/>
              </a:spcAft>
              <a:buNone/>
              <a:defRPr sz="1100">
                <a:solidFill>
                  <a:schemeClr val="accent1"/>
                </a:solidFill>
                <a:latin typeface="Raleway"/>
                <a:ea typeface="Raleway"/>
                <a:cs typeface="Raleway"/>
                <a:sym typeface="Raleway"/>
              </a:defRPr>
            </a:lvl2pPr>
            <a:lvl3pPr lvl="2">
              <a:spcBef>
                <a:spcPts val="1600"/>
              </a:spcBef>
              <a:spcAft>
                <a:spcPts val="0"/>
              </a:spcAft>
              <a:buNone/>
              <a:defRPr sz="1100">
                <a:solidFill>
                  <a:schemeClr val="accent1"/>
                </a:solidFill>
                <a:latin typeface="Raleway"/>
                <a:ea typeface="Raleway"/>
                <a:cs typeface="Raleway"/>
                <a:sym typeface="Raleway"/>
              </a:defRPr>
            </a:lvl3pPr>
            <a:lvl4pPr lvl="3">
              <a:spcBef>
                <a:spcPts val="1600"/>
              </a:spcBef>
              <a:spcAft>
                <a:spcPts val="0"/>
              </a:spcAft>
              <a:buNone/>
              <a:defRPr sz="1100">
                <a:solidFill>
                  <a:schemeClr val="accent1"/>
                </a:solidFill>
                <a:latin typeface="Raleway"/>
                <a:ea typeface="Raleway"/>
                <a:cs typeface="Raleway"/>
                <a:sym typeface="Raleway"/>
              </a:defRPr>
            </a:lvl4pPr>
            <a:lvl5pPr lvl="4">
              <a:spcBef>
                <a:spcPts val="1600"/>
              </a:spcBef>
              <a:spcAft>
                <a:spcPts val="0"/>
              </a:spcAft>
              <a:buNone/>
              <a:defRPr sz="1100">
                <a:solidFill>
                  <a:schemeClr val="accent1"/>
                </a:solidFill>
                <a:latin typeface="Raleway"/>
                <a:ea typeface="Raleway"/>
                <a:cs typeface="Raleway"/>
                <a:sym typeface="Raleway"/>
              </a:defRPr>
            </a:lvl5pPr>
            <a:lvl6pPr lvl="5">
              <a:spcBef>
                <a:spcPts val="1600"/>
              </a:spcBef>
              <a:spcAft>
                <a:spcPts val="0"/>
              </a:spcAft>
              <a:buNone/>
              <a:defRPr sz="1100">
                <a:solidFill>
                  <a:schemeClr val="accent1"/>
                </a:solidFill>
                <a:latin typeface="Raleway"/>
                <a:ea typeface="Raleway"/>
                <a:cs typeface="Raleway"/>
                <a:sym typeface="Raleway"/>
              </a:defRPr>
            </a:lvl6pPr>
            <a:lvl7pPr lvl="6">
              <a:spcBef>
                <a:spcPts val="1600"/>
              </a:spcBef>
              <a:spcAft>
                <a:spcPts val="0"/>
              </a:spcAft>
              <a:buNone/>
              <a:defRPr sz="1100">
                <a:solidFill>
                  <a:schemeClr val="accent1"/>
                </a:solidFill>
                <a:latin typeface="Raleway"/>
                <a:ea typeface="Raleway"/>
                <a:cs typeface="Raleway"/>
                <a:sym typeface="Raleway"/>
              </a:defRPr>
            </a:lvl7pPr>
            <a:lvl8pPr lvl="7">
              <a:spcBef>
                <a:spcPts val="1600"/>
              </a:spcBef>
              <a:spcAft>
                <a:spcPts val="0"/>
              </a:spcAft>
              <a:buNone/>
              <a:defRPr sz="1100">
                <a:solidFill>
                  <a:schemeClr val="accent1"/>
                </a:solidFill>
                <a:latin typeface="Raleway"/>
                <a:ea typeface="Raleway"/>
                <a:cs typeface="Raleway"/>
                <a:sym typeface="Raleway"/>
              </a:defRPr>
            </a:lvl8pPr>
            <a:lvl9pPr lvl="8">
              <a:spcBef>
                <a:spcPts val="1600"/>
              </a:spcBef>
              <a:spcAft>
                <a:spcPts val="1600"/>
              </a:spcAft>
              <a:buNone/>
              <a:defRPr sz="1100">
                <a:solidFill>
                  <a:schemeClr val="accent1"/>
                </a:solidFill>
                <a:latin typeface="Raleway"/>
                <a:ea typeface="Raleway"/>
                <a:cs typeface="Raleway"/>
                <a:sym typeface="Raleway"/>
              </a:defRPr>
            </a:lvl9pPr>
          </a:lstStyle>
          <a:p/>
        </p:txBody>
      </p:sp>
      <p:cxnSp>
        <p:nvCxnSpPr>
          <p:cNvPr id="33" name="Google Shape;33;p4"/>
          <p:cNvCxnSpPr/>
          <p:nvPr/>
        </p:nvCxnSpPr>
        <p:spPr>
          <a:xfrm>
            <a:off x="327150" y="4876300"/>
            <a:ext cx="8489700" cy="0"/>
          </a:xfrm>
          <a:prstGeom prst="straightConnector1">
            <a:avLst/>
          </a:prstGeom>
          <a:noFill/>
          <a:ln cap="flat" cmpd="sng" w="9525">
            <a:solidFill>
              <a:schemeClr val="dk1"/>
            </a:solidFill>
            <a:prstDash val="solid"/>
            <a:round/>
            <a:headEnd len="med" w="med" type="none"/>
            <a:tailEnd len="med" w="med" type="none"/>
          </a:ln>
        </p:spPr>
      </p:cxnSp>
      <p:sp>
        <p:nvSpPr>
          <p:cNvPr id="34" name="Google Shape;34;p4"/>
          <p:cNvSpPr/>
          <p:nvPr/>
        </p:nvSpPr>
        <p:spPr>
          <a:xfrm>
            <a:off x="7980050" y="4766575"/>
            <a:ext cx="410700" cy="167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4"/>
          <p:cNvSpPr txBox="1"/>
          <p:nvPr>
            <p:ph hasCustomPrompt="1" type="title"/>
          </p:nvPr>
        </p:nvSpPr>
        <p:spPr>
          <a:xfrm>
            <a:off x="7936249" y="4565700"/>
            <a:ext cx="4983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1000"/>
              <a:buNone/>
              <a:defRPr sz="1000">
                <a:solidFill>
                  <a:schemeClr val="accent1"/>
                </a:solidFill>
              </a:defRPr>
            </a:lvl1pPr>
            <a:lvl2pPr lvl="1"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2pPr>
            <a:lvl3pPr lvl="2"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3pPr>
            <a:lvl4pPr lvl="3"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4pPr>
            <a:lvl5pPr lvl="4"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5pPr>
            <a:lvl6pPr lvl="5"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6pPr>
            <a:lvl7pPr lvl="6"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7pPr>
            <a:lvl8pPr lvl="7"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8pPr>
            <a:lvl9pPr lvl="8"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9pPr>
          </a:lstStyle>
          <a:p>
            <a:r>
              <a:t>xx%</a:t>
            </a:r>
          </a:p>
        </p:txBody>
      </p:sp>
      <p:sp>
        <p:nvSpPr>
          <p:cNvPr id="36" name="Google Shape;36;p4"/>
          <p:cNvSpPr/>
          <p:nvPr/>
        </p:nvSpPr>
        <p:spPr>
          <a:xfrm>
            <a:off x="538600" y="341400"/>
            <a:ext cx="15306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4"/>
          <p:cNvSpPr txBox="1"/>
          <p:nvPr>
            <p:ph idx="2" type="ctrTitle"/>
          </p:nvPr>
        </p:nvSpPr>
        <p:spPr>
          <a:xfrm>
            <a:off x="628575" y="417603"/>
            <a:ext cx="1622100" cy="3651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400"/>
              <a:buNone/>
              <a:defRPr sz="1400">
                <a:solidFill>
                  <a:schemeClr val="lt1"/>
                </a:solidFill>
              </a:defRPr>
            </a:lvl1pPr>
            <a:lvl2pPr lvl="1"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2pPr>
            <a:lvl3pPr lvl="2"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3pPr>
            <a:lvl4pPr lvl="3"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4pPr>
            <a:lvl5pPr lvl="4"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5pPr>
            <a:lvl6pPr lvl="5"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6pPr>
            <a:lvl7pPr lvl="6"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7pPr>
            <a:lvl8pPr lvl="7"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8pPr>
            <a:lvl9pPr lvl="8"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TITLE_1_1_1">
    <p:bg>
      <p:bgPr>
        <a:solidFill>
          <a:schemeClr val="lt1"/>
        </a:solidFill>
      </p:bgPr>
    </p:bg>
    <p:spTree>
      <p:nvGrpSpPr>
        <p:cNvPr id="38" name="Shape 38"/>
        <p:cNvGrpSpPr/>
        <p:nvPr/>
      </p:nvGrpSpPr>
      <p:grpSpPr>
        <a:xfrm>
          <a:off x="0" y="0"/>
          <a:ext cx="0" cy="0"/>
          <a:chOff x="0" y="0"/>
          <a:chExt cx="0" cy="0"/>
        </a:xfrm>
      </p:grpSpPr>
      <p:sp>
        <p:nvSpPr>
          <p:cNvPr id="39" name="Google Shape;39;p5"/>
          <p:cNvSpPr txBox="1"/>
          <p:nvPr>
            <p:ph idx="1" type="subTitle"/>
          </p:nvPr>
        </p:nvSpPr>
        <p:spPr>
          <a:xfrm>
            <a:off x="2506675" y="2438150"/>
            <a:ext cx="1571700" cy="939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900"/>
            </a:lvl1pPr>
            <a:lvl2pPr lvl="1" rtl="0" algn="ctr">
              <a:spcBef>
                <a:spcPts val="1600"/>
              </a:spcBef>
              <a:spcAft>
                <a:spcPts val="0"/>
              </a:spcAft>
              <a:buNone/>
              <a:defRPr sz="900">
                <a:solidFill>
                  <a:srgbClr val="7337D4"/>
                </a:solidFill>
              </a:defRPr>
            </a:lvl2pPr>
            <a:lvl3pPr lvl="2" rtl="0" algn="ctr">
              <a:spcBef>
                <a:spcPts val="1600"/>
              </a:spcBef>
              <a:spcAft>
                <a:spcPts val="0"/>
              </a:spcAft>
              <a:buNone/>
              <a:defRPr sz="900">
                <a:solidFill>
                  <a:srgbClr val="7337D4"/>
                </a:solidFill>
              </a:defRPr>
            </a:lvl3pPr>
            <a:lvl4pPr lvl="3" rtl="0" algn="ctr">
              <a:spcBef>
                <a:spcPts val="1600"/>
              </a:spcBef>
              <a:spcAft>
                <a:spcPts val="0"/>
              </a:spcAft>
              <a:buNone/>
              <a:defRPr sz="900">
                <a:solidFill>
                  <a:srgbClr val="7337D4"/>
                </a:solidFill>
              </a:defRPr>
            </a:lvl4pPr>
            <a:lvl5pPr lvl="4" rtl="0" algn="ctr">
              <a:spcBef>
                <a:spcPts val="1600"/>
              </a:spcBef>
              <a:spcAft>
                <a:spcPts val="0"/>
              </a:spcAft>
              <a:buNone/>
              <a:defRPr sz="900">
                <a:solidFill>
                  <a:srgbClr val="7337D4"/>
                </a:solidFill>
              </a:defRPr>
            </a:lvl5pPr>
            <a:lvl6pPr lvl="5" rtl="0" algn="ctr">
              <a:spcBef>
                <a:spcPts val="1600"/>
              </a:spcBef>
              <a:spcAft>
                <a:spcPts val="0"/>
              </a:spcAft>
              <a:buNone/>
              <a:defRPr sz="900">
                <a:solidFill>
                  <a:srgbClr val="7337D4"/>
                </a:solidFill>
              </a:defRPr>
            </a:lvl6pPr>
            <a:lvl7pPr lvl="6" rtl="0" algn="ctr">
              <a:spcBef>
                <a:spcPts val="1600"/>
              </a:spcBef>
              <a:spcAft>
                <a:spcPts val="0"/>
              </a:spcAft>
              <a:buNone/>
              <a:defRPr sz="900">
                <a:solidFill>
                  <a:srgbClr val="7337D4"/>
                </a:solidFill>
              </a:defRPr>
            </a:lvl7pPr>
            <a:lvl8pPr lvl="7" rtl="0" algn="ctr">
              <a:spcBef>
                <a:spcPts val="1600"/>
              </a:spcBef>
              <a:spcAft>
                <a:spcPts val="0"/>
              </a:spcAft>
              <a:buNone/>
              <a:defRPr sz="900">
                <a:solidFill>
                  <a:srgbClr val="7337D4"/>
                </a:solidFill>
              </a:defRPr>
            </a:lvl8pPr>
            <a:lvl9pPr lvl="8" rtl="0" algn="ctr">
              <a:spcBef>
                <a:spcPts val="1600"/>
              </a:spcBef>
              <a:spcAft>
                <a:spcPts val="1600"/>
              </a:spcAft>
              <a:buNone/>
              <a:defRPr sz="900">
                <a:solidFill>
                  <a:srgbClr val="7337D4"/>
                </a:solidFill>
              </a:defRPr>
            </a:lvl9pPr>
          </a:lstStyle>
          <a:p/>
        </p:txBody>
      </p:sp>
      <p:sp>
        <p:nvSpPr>
          <p:cNvPr id="40" name="Google Shape;40;p5"/>
          <p:cNvSpPr txBox="1"/>
          <p:nvPr>
            <p:ph idx="2" type="subTitle"/>
          </p:nvPr>
        </p:nvSpPr>
        <p:spPr>
          <a:xfrm>
            <a:off x="4616148" y="2438150"/>
            <a:ext cx="1571700" cy="939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900"/>
            </a:lvl1pPr>
            <a:lvl2pPr lvl="1" rtl="0" algn="ctr">
              <a:spcBef>
                <a:spcPts val="1600"/>
              </a:spcBef>
              <a:spcAft>
                <a:spcPts val="0"/>
              </a:spcAft>
              <a:buNone/>
              <a:defRPr sz="900">
                <a:solidFill>
                  <a:srgbClr val="7337D4"/>
                </a:solidFill>
              </a:defRPr>
            </a:lvl2pPr>
            <a:lvl3pPr lvl="2" rtl="0" algn="ctr">
              <a:spcBef>
                <a:spcPts val="1600"/>
              </a:spcBef>
              <a:spcAft>
                <a:spcPts val="0"/>
              </a:spcAft>
              <a:buNone/>
              <a:defRPr sz="900">
                <a:solidFill>
                  <a:srgbClr val="7337D4"/>
                </a:solidFill>
              </a:defRPr>
            </a:lvl3pPr>
            <a:lvl4pPr lvl="3" rtl="0" algn="ctr">
              <a:spcBef>
                <a:spcPts val="1600"/>
              </a:spcBef>
              <a:spcAft>
                <a:spcPts val="0"/>
              </a:spcAft>
              <a:buNone/>
              <a:defRPr sz="900">
                <a:solidFill>
                  <a:srgbClr val="7337D4"/>
                </a:solidFill>
              </a:defRPr>
            </a:lvl4pPr>
            <a:lvl5pPr lvl="4" rtl="0" algn="ctr">
              <a:spcBef>
                <a:spcPts val="1600"/>
              </a:spcBef>
              <a:spcAft>
                <a:spcPts val="0"/>
              </a:spcAft>
              <a:buNone/>
              <a:defRPr sz="900">
                <a:solidFill>
                  <a:srgbClr val="7337D4"/>
                </a:solidFill>
              </a:defRPr>
            </a:lvl5pPr>
            <a:lvl6pPr lvl="5" rtl="0" algn="ctr">
              <a:spcBef>
                <a:spcPts val="1600"/>
              </a:spcBef>
              <a:spcAft>
                <a:spcPts val="0"/>
              </a:spcAft>
              <a:buNone/>
              <a:defRPr sz="900">
                <a:solidFill>
                  <a:srgbClr val="7337D4"/>
                </a:solidFill>
              </a:defRPr>
            </a:lvl6pPr>
            <a:lvl7pPr lvl="6" rtl="0" algn="ctr">
              <a:spcBef>
                <a:spcPts val="1600"/>
              </a:spcBef>
              <a:spcAft>
                <a:spcPts val="0"/>
              </a:spcAft>
              <a:buNone/>
              <a:defRPr sz="900">
                <a:solidFill>
                  <a:srgbClr val="7337D4"/>
                </a:solidFill>
              </a:defRPr>
            </a:lvl7pPr>
            <a:lvl8pPr lvl="7" rtl="0" algn="ctr">
              <a:spcBef>
                <a:spcPts val="1600"/>
              </a:spcBef>
              <a:spcAft>
                <a:spcPts val="0"/>
              </a:spcAft>
              <a:buNone/>
              <a:defRPr sz="900">
                <a:solidFill>
                  <a:srgbClr val="7337D4"/>
                </a:solidFill>
              </a:defRPr>
            </a:lvl8pPr>
            <a:lvl9pPr lvl="8" rtl="0" algn="ctr">
              <a:spcBef>
                <a:spcPts val="1600"/>
              </a:spcBef>
              <a:spcAft>
                <a:spcPts val="1600"/>
              </a:spcAft>
              <a:buNone/>
              <a:defRPr sz="900">
                <a:solidFill>
                  <a:srgbClr val="7337D4"/>
                </a:solidFill>
              </a:defRPr>
            </a:lvl9pPr>
          </a:lstStyle>
          <a:p/>
        </p:txBody>
      </p:sp>
      <p:sp>
        <p:nvSpPr>
          <p:cNvPr id="41" name="Google Shape;41;p5"/>
          <p:cNvSpPr txBox="1"/>
          <p:nvPr>
            <p:ph idx="3" type="subTitle"/>
          </p:nvPr>
        </p:nvSpPr>
        <p:spPr>
          <a:xfrm>
            <a:off x="6725401" y="2438150"/>
            <a:ext cx="1571700" cy="939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900"/>
            </a:lvl1pPr>
            <a:lvl2pPr lvl="1" rtl="0" algn="ctr">
              <a:spcBef>
                <a:spcPts val="1600"/>
              </a:spcBef>
              <a:spcAft>
                <a:spcPts val="0"/>
              </a:spcAft>
              <a:buNone/>
              <a:defRPr sz="900">
                <a:solidFill>
                  <a:srgbClr val="7337D4"/>
                </a:solidFill>
              </a:defRPr>
            </a:lvl2pPr>
            <a:lvl3pPr lvl="2" rtl="0" algn="ctr">
              <a:spcBef>
                <a:spcPts val="1600"/>
              </a:spcBef>
              <a:spcAft>
                <a:spcPts val="0"/>
              </a:spcAft>
              <a:buNone/>
              <a:defRPr sz="900">
                <a:solidFill>
                  <a:srgbClr val="7337D4"/>
                </a:solidFill>
              </a:defRPr>
            </a:lvl3pPr>
            <a:lvl4pPr lvl="3" rtl="0" algn="ctr">
              <a:spcBef>
                <a:spcPts val="1600"/>
              </a:spcBef>
              <a:spcAft>
                <a:spcPts val="0"/>
              </a:spcAft>
              <a:buNone/>
              <a:defRPr sz="900">
                <a:solidFill>
                  <a:srgbClr val="7337D4"/>
                </a:solidFill>
              </a:defRPr>
            </a:lvl4pPr>
            <a:lvl5pPr lvl="4" rtl="0" algn="ctr">
              <a:spcBef>
                <a:spcPts val="1600"/>
              </a:spcBef>
              <a:spcAft>
                <a:spcPts val="0"/>
              </a:spcAft>
              <a:buNone/>
              <a:defRPr sz="900">
                <a:solidFill>
                  <a:srgbClr val="7337D4"/>
                </a:solidFill>
              </a:defRPr>
            </a:lvl5pPr>
            <a:lvl6pPr lvl="5" rtl="0" algn="ctr">
              <a:spcBef>
                <a:spcPts val="1600"/>
              </a:spcBef>
              <a:spcAft>
                <a:spcPts val="0"/>
              </a:spcAft>
              <a:buNone/>
              <a:defRPr sz="900">
                <a:solidFill>
                  <a:srgbClr val="7337D4"/>
                </a:solidFill>
              </a:defRPr>
            </a:lvl6pPr>
            <a:lvl7pPr lvl="6" rtl="0" algn="ctr">
              <a:spcBef>
                <a:spcPts val="1600"/>
              </a:spcBef>
              <a:spcAft>
                <a:spcPts val="0"/>
              </a:spcAft>
              <a:buNone/>
              <a:defRPr sz="900">
                <a:solidFill>
                  <a:srgbClr val="7337D4"/>
                </a:solidFill>
              </a:defRPr>
            </a:lvl7pPr>
            <a:lvl8pPr lvl="7" rtl="0" algn="ctr">
              <a:spcBef>
                <a:spcPts val="1600"/>
              </a:spcBef>
              <a:spcAft>
                <a:spcPts val="0"/>
              </a:spcAft>
              <a:buNone/>
              <a:defRPr sz="900">
                <a:solidFill>
                  <a:srgbClr val="7337D4"/>
                </a:solidFill>
              </a:defRPr>
            </a:lvl8pPr>
            <a:lvl9pPr lvl="8" rtl="0" algn="ctr">
              <a:spcBef>
                <a:spcPts val="1600"/>
              </a:spcBef>
              <a:spcAft>
                <a:spcPts val="1600"/>
              </a:spcAft>
              <a:buNone/>
              <a:defRPr sz="900">
                <a:solidFill>
                  <a:srgbClr val="7337D4"/>
                </a:solidFill>
              </a:defRPr>
            </a:lvl9pPr>
          </a:lstStyle>
          <a:p/>
        </p:txBody>
      </p:sp>
      <p:sp>
        <p:nvSpPr>
          <p:cNvPr id="42" name="Google Shape;42;p5"/>
          <p:cNvSpPr txBox="1"/>
          <p:nvPr>
            <p:ph idx="4" type="subTitle"/>
          </p:nvPr>
        </p:nvSpPr>
        <p:spPr>
          <a:xfrm>
            <a:off x="2381750" y="1785250"/>
            <a:ext cx="1821600" cy="9399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400">
                <a:latin typeface="Playfair Display"/>
                <a:ea typeface="Playfair Display"/>
                <a:cs typeface="Playfair Display"/>
                <a:sym typeface="Playfair Display"/>
              </a:defRPr>
            </a:lvl1pPr>
            <a:lvl2pPr lvl="1" rtl="0" algn="ctr">
              <a:spcBef>
                <a:spcPts val="1600"/>
              </a:spcBef>
              <a:spcAft>
                <a:spcPts val="0"/>
              </a:spcAft>
              <a:buNone/>
              <a:defRPr sz="1400">
                <a:solidFill>
                  <a:srgbClr val="7337D4"/>
                </a:solidFill>
                <a:latin typeface="Playfair Display"/>
                <a:ea typeface="Playfair Display"/>
                <a:cs typeface="Playfair Display"/>
                <a:sym typeface="Playfair Display"/>
              </a:defRPr>
            </a:lvl2pPr>
            <a:lvl3pPr lvl="2" rtl="0" algn="ctr">
              <a:spcBef>
                <a:spcPts val="1600"/>
              </a:spcBef>
              <a:spcAft>
                <a:spcPts val="0"/>
              </a:spcAft>
              <a:buNone/>
              <a:defRPr sz="1400">
                <a:solidFill>
                  <a:srgbClr val="7337D4"/>
                </a:solidFill>
                <a:latin typeface="Playfair Display"/>
                <a:ea typeface="Playfair Display"/>
                <a:cs typeface="Playfair Display"/>
                <a:sym typeface="Playfair Display"/>
              </a:defRPr>
            </a:lvl3pPr>
            <a:lvl4pPr lvl="3" rtl="0" algn="ctr">
              <a:spcBef>
                <a:spcPts val="1600"/>
              </a:spcBef>
              <a:spcAft>
                <a:spcPts val="0"/>
              </a:spcAft>
              <a:buNone/>
              <a:defRPr sz="1400">
                <a:solidFill>
                  <a:srgbClr val="7337D4"/>
                </a:solidFill>
                <a:latin typeface="Playfair Display"/>
                <a:ea typeface="Playfair Display"/>
                <a:cs typeface="Playfair Display"/>
                <a:sym typeface="Playfair Display"/>
              </a:defRPr>
            </a:lvl4pPr>
            <a:lvl5pPr lvl="4" rtl="0" algn="ctr">
              <a:spcBef>
                <a:spcPts val="1600"/>
              </a:spcBef>
              <a:spcAft>
                <a:spcPts val="0"/>
              </a:spcAft>
              <a:buNone/>
              <a:defRPr sz="1400">
                <a:solidFill>
                  <a:srgbClr val="7337D4"/>
                </a:solidFill>
                <a:latin typeface="Playfair Display"/>
                <a:ea typeface="Playfair Display"/>
                <a:cs typeface="Playfair Display"/>
                <a:sym typeface="Playfair Display"/>
              </a:defRPr>
            </a:lvl5pPr>
            <a:lvl6pPr lvl="5" rtl="0" algn="ctr">
              <a:spcBef>
                <a:spcPts val="1600"/>
              </a:spcBef>
              <a:spcAft>
                <a:spcPts val="0"/>
              </a:spcAft>
              <a:buNone/>
              <a:defRPr sz="1400">
                <a:solidFill>
                  <a:srgbClr val="7337D4"/>
                </a:solidFill>
                <a:latin typeface="Playfair Display"/>
                <a:ea typeface="Playfair Display"/>
                <a:cs typeface="Playfair Display"/>
                <a:sym typeface="Playfair Display"/>
              </a:defRPr>
            </a:lvl6pPr>
            <a:lvl7pPr lvl="6" rtl="0" algn="ctr">
              <a:spcBef>
                <a:spcPts val="1600"/>
              </a:spcBef>
              <a:spcAft>
                <a:spcPts val="0"/>
              </a:spcAft>
              <a:buNone/>
              <a:defRPr sz="1400">
                <a:solidFill>
                  <a:srgbClr val="7337D4"/>
                </a:solidFill>
                <a:latin typeface="Playfair Display"/>
                <a:ea typeface="Playfair Display"/>
                <a:cs typeface="Playfair Display"/>
                <a:sym typeface="Playfair Display"/>
              </a:defRPr>
            </a:lvl7pPr>
            <a:lvl8pPr lvl="7" rtl="0" algn="ctr">
              <a:spcBef>
                <a:spcPts val="1600"/>
              </a:spcBef>
              <a:spcAft>
                <a:spcPts val="0"/>
              </a:spcAft>
              <a:buNone/>
              <a:defRPr sz="1400">
                <a:solidFill>
                  <a:srgbClr val="7337D4"/>
                </a:solidFill>
                <a:latin typeface="Playfair Display"/>
                <a:ea typeface="Playfair Display"/>
                <a:cs typeface="Playfair Display"/>
                <a:sym typeface="Playfair Display"/>
              </a:defRPr>
            </a:lvl8pPr>
            <a:lvl9pPr lvl="8" rtl="0" algn="ctr">
              <a:spcBef>
                <a:spcPts val="1600"/>
              </a:spcBef>
              <a:spcAft>
                <a:spcPts val="1600"/>
              </a:spcAft>
              <a:buNone/>
              <a:defRPr sz="1400">
                <a:solidFill>
                  <a:srgbClr val="7337D4"/>
                </a:solidFill>
                <a:latin typeface="Playfair Display"/>
                <a:ea typeface="Playfair Display"/>
                <a:cs typeface="Playfair Display"/>
                <a:sym typeface="Playfair Display"/>
              </a:defRPr>
            </a:lvl9pPr>
          </a:lstStyle>
          <a:p/>
        </p:txBody>
      </p:sp>
      <p:sp>
        <p:nvSpPr>
          <p:cNvPr id="43" name="Google Shape;43;p5"/>
          <p:cNvSpPr txBox="1"/>
          <p:nvPr>
            <p:ph idx="5" type="subTitle"/>
          </p:nvPr>
        </p:nvSpPr>
        <p:spPr>
          <a:xfrm>
            <a:off x="4491175" y="1785250"/>
            <a:ext cx="1821600" cy="9399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400">
                <a:latin typeface="Playfair Display"/>
                <a:ea typeface="Playfair Display"/>
                <a:cs typeface="Playfair Display"/>
                <a:sym typeface="Playfair Display"/>
              </a:defRPr>
            </a:lvl1pPr>
            <a:lvl2pPr lvl="1" rtl="0" algn="ctr">
              <a:spcBef>
                <a:spcPts val="1600"/>
              </a:spcBef>
              <a:spcAft>
                <a:spcPts val="0"/>
              </a:spcAft>
              <a:buNone/>
              <a:defRPr sz="1400">
                <a:solidFill>
                  <a:srgbClr val="7337D4"/>
                </a:solidFill>
                <a:latin typeface="Playfair Display"/>
                <a:ea typeface="Playfair Display"/>
                <a:cs typeface="Playfair Display"/>
                <a:sym typeface="Playfair Display"/>
              </a:defRPr>
            </a:lvl2pPr>
            <a:lvl3pPr lvl="2" rtl="0" algn="ctr">
              <a:spcBef>
                <a:spcPts val="1600"/>
              </a:spcBef>
              <a:spcAft>
                <a:spcPts val="0"/>
              </a:spcAft>
              <a:buNone/>
              <a:defRPr sz="1400">
                <a:solidFill>
                  <a:srgbClr val="7337D4"/>
                </a:solidFill>
                <a:latin typeface="Playfair Display"/>
                <a:ea typeface="Playfair Display"/>
                <a:cs typeface="Playfair Display"/>
                <a:sym typeface="Playfair Display"/>
              </a:defRPr>
            </a:lvl3pPr>
            <a:lvl4pPr lvl="3" rtl="0" algn="ctr">
              <a:spcBef>
                <a:spcPts val="1600"/>
              </a:spcBef>
              <a:spcAft>
                <a:spcPts val="0"/>
              </a:spcAft>
              <a:buNone/>
              <a:defRPr sz="1400">
                <a:solidFill>
                  <a:srgbClr val="7337D4"/>
                </a:solidFill>
                <a:latin typeface="Playfair Display"/>
                <a:ea typeface="Playfair Display"/>
                <a:cs typeface="Playfair Display"/>
                <a:sym typeface="Playfair Display"/>
              </a:defRPr>
            </a:lvl4pPr>
            <a:lvl5pPr lvl="4" rtl="0" algn="ctr">
              <a:spcBef>
                <a:spcPts val="1600"/>
              </a:spcBef>
              <a:spcAft>
                <a:spcPts val="0"/>
              </a:spcAft>
              <a:buNone/>
              <a:defRPr sz="1400">
                <a:solidFill>
                  <a:srgbClr val="7337D4"/>
                </a:solidFill>
                <a:latin typeface="Playfair Display"/>
                <a:ea typeface="Playfair Display"/>
                <a:cs typeface="Playfair Display"/>
                <a:sym typeface="Playfair Display"/>
              </a:defRPr>
            </a:lvl5pPr>
            <a:lvl6pPr lvl="5" rtl="0" algn="ctr">
              <a:spcBef>
                <a:spcPts val="1600"/>
              </a:spcBef>
              <a:spcAft>
                <a:spcPts val="0"/>
              </a:spcAft>
              <a:buNone/>
              <a:defRPr sz="1400">
                <a:solidFill>
                  <a:srgbClr val="7337D4"/>
                </a:solidFill>
                <a:latin typeface="Playfair Display"/>
                <a:ea typeface="Playfair Display"/>
                <a:cs typeface="Playfair Display"/>
                <a:sym typeface="Playfair Display"/>
              </a:defRPr>
            </a:lvl6pPr>
            <a:lvl7pPr lvl="6" rtl="0" algn="ctr">
              <a:spcBef>
                <a:spcPts val="1600"/>
              </a:spcBef>
              <a:spcAft>
                <a:spcPts val="0"/>
              </a:spcAft>
              <a:buNone/>
              <a:defRPr sz="1400">
                <a:solidFill>
                  <a:srgbClr val="7337D4"/>
                </a:solidFill>
                <a:latin typeface="Playfair Display"/>
                <a:ea typeface="Playfair Display"/>
                <a:cs typeface="Playfair Display"/>
                <a:sym typeface="Playfair Display"/>
              </a:defRPr>
            </a:lvl7pPr>
            <a:lvl8pPr lvl="7" rtl="0" algn="ctr">
              <a:spcBef>
                <a:spcPts val="1600"/>
              </a:spcBef>
              <a:spcAft>
                <a:spcPts val="0"/>
              </a:spcAft>
              <a:buNone/>
              <a:defRPr sz="1400">
                <a:solidFill>
                  <a:srgbClr val="7337D4"/>
                </a:solidFill>
                <a:latin typeface="Playfair Display"/>
                <a:ea typeface="Playfair Display"/>
                <a:cs typeface="Playfair Display"/>
                <a:sym typeface="Playfair Display"/>
              </a:defRPr>
            </a:lvl8pPr>
            <a:lvl9pPr lvl="8" rtl="0" algn="ctr">
              <a:spcBef>
                <a:spcPts val="1600"/>
              </a:spcBef>
              <a:spcAft>
                <a:spcPts val="1600"/>
              </a:spcAft>
              <a:buNone/>
              <a:defRPr sz="1400">
                <a:solidFill>
                  <a:srgbClr val="7337D4"/>
                </a:solidFill>
                <a:latin typeface="Playfair Display"/>
                <a:ea typeface="Playfair Display"/>
                <a:cs typeface="Playfair Display"/>
                <a:sym typeface="Playfair Display"/>
              </a:defRPr>
            </a:lvl9pPr>
          </a:lstStyle>
          <a:p/>
        </p:txBody>
      </p:sp>
      <p:sp>
        <p:nvSpPr>
          <p:cNvPr id="44" name="Google Shape;44;p5"/>
          <p:cNvSpPr txBox="1"/>
          <p:nvPr>
            <p:ph idx="6" type="subTitle"/>
          </p:nvPr>
        </p:nvSpPr>
        <p:spPr>
          <a:xfrm>
            <a:off x="6600425" y="1785250"/>
            <a:ext cx="1821600" cy="9399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400">
                <a:latin typeface="Playfair Display"/>
                <a:ea typeface="Playfair Display"/>
                <a:cs typeface="Playfair Display"/>
                <a:sym typeface="Playfair Display"/>
              </a:defRPr>
            </a:lvl1pPr>
            <a:lvl2pPr lvl="1" rtl="0" algn="ctr">
              <a:spcBef>
                <a:spcPts val="1600"/>
              </a:spcBef>
              <a:spcAft>
                <a:spcPts val="0"/>
              </a:spcAft>
              <a:buNone/>
              <a:defRPr sz="1400">
                <a:solidFill>
                  <a:srgbClr val="7337D4"/>
                </a:solidFill>
                <a:latin typeface="Playfair Display"/>
                <a:ea typeface="Playfair Display"/>
                <a:cs typeface="Playfair Display"/>
                <a:sym typeface="Playfair Display"/>
              </a:defRPr>
            </a:lvl2pPr>
            <a:lvl3pPr lvl="2" rtl="0" algn="ctr">
              <a:spcBef>
                <a:spcPts val="1600"/>
              </a:spcBef>
              <a:spcAft>
                <a:spcPts val="0"/>
              </a:spcAft>
              <a:buNone/>
              <a:defRPr sz="1400">
                <a:solidFill>
                  <a:srgbClr val="7337D4"/>
                </a:solidFill>
                <a:latin typeface="Playfair Display"/>
                <a:ea typeface="Playfair Display"/>
                <a:cs typeface="Playfair Display"/>
                <a:sym typeface="Playfair Display"/>
              </a:defRPr>
            </a:lvl3pPr>
            <a:lvl4pPr lvl="3" rtl="0" algn="ctr">
              <a:spcBef>
                <a:spcPts val="1600"/>
              </a:spcBef>
              <a:spcAft>
                <a:spcPts val="0"/>
              </a:spcAft>
              <a:buNone/>
              <a:defRPr sz="1400">
                <a:solidFill>
                  <a:srgbClr val="7337D4"/>
                </a:solidFill>
                <a:latin typeface="Playfair Display"/>
                <a:ea typeface="Playfair Display"/>
                <a:cs typeface="Playfair Display"/>
                <a:sym typeface="Playfair Display"/>
              </a:defRPr>
            </a:lvl4pPr>
            <a:lvl5pPr lvl="4" rtl="0" algn="ctr">
              <a:spcBef>
                <a:spcPts val="1600"/>
              </a:spcBef>
              <a:spcAft>
                <a:spcPts val="0"/>
              </a:spcAft>
              <a:buNone/>
              <a:defRPr sz="1400">
                <a:solidFill>
                  <a:srgbClr val="7337D4"/>
                </a:solidFill>
                <a:latin typeface="Playfair Display"/>
                <a:ea typeface="Playfair Display"/>
                <a:cs typeface="Playfair Display"/>
                <a:sym typeface="Playfair Display"/>
              </a:defRPr>
            </a:lvl5pPr>
            <a:lvl6pPr lvl="5" rtl="0" algn="ctr">
              <a:spcBef>
                <a:spcPts val="1600"/>
              </a:spcBef>
              <a:spcAft>
                <a:spcPts val="0"/>
              </a:spcAft>
              <a:buNone/>
              <a:defRPr sz="1400">
                <a:solidFill>
                  <a:srgbClr val="7337D4"/>
                </a:solidFill>
                <a:latin typeface="Playfair Display"/>
                <a:ea typeface="Playfair Display"/>
                <a:cs typeface="Playfair Display"/>
                <a:sym typeface="Playfair Display"/>
              </a:defRPr>
            </a:lvl6pPr>
            <a:lvl7pPr lvl="6" rtl="0" algn="ctr">
              <a:spcBef>
                <a:spcPts val="1600"/>
              </a:spcBef>
              <a:spcAft>
                <a:spcPts val="0"/>
              </a:spcAft>
              <a:buNone/>
              <a:defRPr sz="1400">
                <a:solidFill>
                  <a:srgbClr val="7337D4"/>
                </a:solidFill>
                <a:latin typeface="Playfair Display"/>
                <a:ea typeface="Playfair Display"/>
                <a:cs typeface="Playfair Display"/>
                <a:sym typeface="Playfair Display"/>
              </a:defRPr>
            </a:lvl7pPr>
            <a:lvl8pPr lvl="7" rtl="0" algn="ctr">
              <a:spcBef>
                <a:spcPts val="1600"/>
              </a:spcBef>
              <a:spcAft>
                <a:spcPts val="0"/>
              </a:spcAft>
              <a:buNone/>
              <a:defRPr sz="1400">
                <a:solidFill>
                  <a:srgbClr val="7337D4"/>
                </a:solidFill>
                <a:latin typeface="Playfair Display"/>
                <a:ea typeface="Playfair Display"/>
                <a:cs typeface="Playfair Display"/>
                <a:sym typeface="Playfair Display"/>
              </a:defRPr>
            </a:lvl8pPr>
            <a:lvl9pPr lvl="8" rtl="0" algn="ctr">
              <a:spcBef>
                <a:spcPts val="1600"/>
              </a:spcBef>
              <a:spcAft>
                <a:spcPts val="1600"/>
              </a:spcAft>
              <a:buNone/>
              <a:defRPr sz="1400">
                <a:solidFill>
                  <a:srgbClr val="7337D4"/>
                </a:solidFill>
                <a:latin typeface="Playfair Display"/>
                <a:ea typeface="Playfair Display"/>
                <a:cs typeface="Playfair Display"/>
                <a:sym typeface="Playfair Display"/>
              </a:defRPr>
            </a:lvl9pPr>
          </a:lstStyle>
          <a:p/>
        </p:txBody>
      </p:sp>
      <p:cxnSp>
        <p:nvCxnSpPr>
          <p:cNvPr id="45" name="Google Shape;45;p5"/>
          <p:cNvCxnSpPr/>
          <p:nvPr/>
        </p:nvCxnSpPr>
        <p:spPr>
          <a:xfrm>
            <a:off x="327150" y="4876300"/>
            <a:ext cx="8489700" cy="0"/>
          </a:xfrm>
          <a:prstGeom prst="straightConnector1">
            <a:avLst/>
          </a:prstGeom>
          <a:noFill/>
          <a:ln cap="flat" cmpd="sng" w="9525">
            <a:solidFill>
              <a:schemeClr val="dk1"/>
            </a:solidFill>
            <a:prstDash val="solid"/>
            <a:round/>
            <a:headEnd len="med" w="med" type="none"/>
            <a:tailEnd len="med" w="med" type="none"/>
          </a:ln>
        </p:spPr>
      </p:cxnSp>
      <p:sp>
        <p:nvSpPr>
          <p:cNvPr id="46" name="Google Shape;46;p5"/>
          <p:cNvSpPr/>
          <p:nvPr/>
        </p:nvSpPr>
        <p:spPr>
          <a:xfrm>
            <a:off x="7980050" y="4766575"/>
            <a:ext cx="410700" cy="167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5"/>
          <p:cNvSpPr txBox="1"/>
          <p:nvPr>
            <p:ph hasCustomPrompt="1" type="title"/>
          </p:nvPr>
        </p:nvSpPr>
        <p:spPr>
          <a:xfrm>
            <a:off x="7936249" y="4565700"/>
            <a:ext cx="4983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1000"/>
              <a:buNone/>
              <a:defRPr sz="1000">
                <a:solidFill>
                  <a:schemeClr val="accent1"/>
                </a:solidFill>
              </a:defRPr>
            </a:lvl1pPr>
            <a:lvl2pPr lvl="1"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2pPr>
            <a:lvl3pPr lvl="2"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3pPr>
            <a:lvl4pPr lvl="3"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4pPr>
            <a:lvl5pPr lvl="4"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5pPr>
            <a:lvl6pPr lvl="5"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6pPr>
            <a:lvl7pPr lvl="6"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7pPr>
            <a:lvl8pPr lvl="7"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8pPr>
            <a:lvl9pPr lvl="8"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9pPr>
          </a:lstStyle>
          <a:p>
            <a:r>
              <a:t>xx%</a:t>
            </a:r>
          </a:p>
        </p:txBody>
      </p:sp>
      <p:sp>
        <p:nvSpPr>
          <p:cNvPr id="48" name="Google Shape;48;p5"/>
          <p:cNvSpPr/>
          <p:nvPr/>
        </p:nvSpPr>
        <p:spPr>
          <a:xfrm>
            <a:off x="538600" y="341400"/>
            <a:ext cx="15306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5"/>
          <p:cNvSpPr txBox="1"/>
          <p:nvPr>
            <p:ph idx="7" type="ctrTitle"/>
          </p:nvPr>
        </p:nvSpPr>
        <p:spPr>
          <a:xfrm>
            <a:off x="628575" y="417603"/>
            <a:ext cx="1622100" cy="3651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400"/>
              <a:buNone/>
              <a:defRPr sz="1400">
                <a:solidFill>
                  <a:schemeClr val="lt1"/>
                </a:solidFill>
              </a:defRPr>
            </a:lvl1pPr>
            <a:lvl2pPr lvl="1"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2pPr>
            <a:lvl3pPr lvl="2"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3pPr>
            <a:lvl4pPr lvl="3"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4pPr>
            <a:lvl5pPr lvl="4"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5pPr>
            <a:lvl6pPr lvl="5"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6pPr>
            <a:lvl7pPr lvl="6"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7pPr>
            <a:lvl8pPr lvl="7"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8pPr>
            <a:lvl9pPr lvl="8"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p:cSld name="TITLE_1_1_1_1_1_2">
    <p:bg>
      <p:bgPr>
        <a:solidFill>
          <a:schemeClr val="lt1"/>
        </a:solidFill>
      </p:bgPr>
    </p:bg>
    <p:spTree>
      <p:nvGrpSpPr>
        <p:cNvPr id="50" name="Shape 50"/>
        <p:cNvGrpSpPr/>
        <p:nvPr/>
      </p:nvGrpSpPr>
      <p:grpSpPr>
        <a:xfrm>
          <a:off x="0" y="0"/>
          <a:ext cx="0" cy="0"/>
          <a:chOff x="0" y="0"/>
          <a:chExt cx="0" cy="0"/>
        </a:xfrm>
      </p:grpSpPr>
      <p:sp>
        <p:nvSpPr>
          <p:cNvPr id="51" name="Google Shape;51;p6"/>
          <p:cNvSpPr txBox="1"/>
          <p:nvPr>
            <p:ph idx="1" type="subTitle"/>
          </p:nvPr>
        </p:nvSpPr>
        <p:spPr>
          <a:xfrm>
            <a:off x="4488544" y="1140730"/>
            <a:ext cx="2983500" cy="12138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None/>
              <a:defRPr sz="900">
                <a:solidFill>
                  <a:schemeClr val="dk1"/>
                </a:solidFill>
              </a:defRPr>
            </a:lvl1pPr>
            <a:lvl2pPr lvl="1" rtl="0">
              <a:lnSpc>
                <a:spcPct val="115000"/>
              </a:lnSpc>
              <a:spcBef>
                <a:spcPts val="1600"/>
              </a:spcBef>
              <a:spcAft>
                <a:spcPts val="0"/>
              </a:spcAft>
              <a:buNone/>
              <a:defRPr sz="900">
                <a:solidFill>
                  <a:schemeClr val="dk1"/>
                </a:solidFill>
                <a:latin typeface="Zilla Slab Light"/>
                <a:ea typeface="Zilla Slab Light"/>
                <a:cs typeface="Zilla Slab Light"/>
                <a:sym typeface="Zilla Slab Light"/>
              </a:defRPr>
            </a:lvl2pPr>
            <a:lvl3pPr lvl="2" rtl="0">
              <a:lnSpc>
                <a:spcPct val="115000"/>
              </a:lnSpc>
              <a:spcBef>
                <a:spcPts val="1600"/>
              </a:spcBef>
              <a:spcAft>
                <a:spcPts val="0"/>
              </a:spcAft>
              <a:buNone/>
              <a:defRPr sz="900">
                <a:solidFill>
                  <a:schemeClr val="dk1"/>
                </a:solidFill>
                <a:latin typeface="Zilla Slab Light"/>
                <a:ea typeface="Zilla Slab Light"/>
                <a:cs typeface="Zilla Slab Light"/>
                <a:sym typeface="Zilla Slab Light"/>
              </a:defRPr>
            </a:lvl3pPr>
            <a:lvl4pPr lvl="3" rtl="0">
              <a:lnSpc>
                <a:spcPct val="115000"/>
              </a:lnSpc>
              <a:spcBef>
                <a:spcPts val="1600"/>
              </a:spcBef>
              <a:spcAft>
                <a:spcPts val="0"/>
              </a:spcAft>
              <a:buNone/>
              <a:defRPr sz="900">
                <a:solidFill>
                  <a:schemeClr val="dk1"/>
                </a:solidFill>
                <a:latin typeface="Zilla Slab Light"/>
                <a:ea typeface="Zilla Slab Light"/>
                <a:cs typeface="Zilla Slab Light"/>
                <a:sym typeface="Zilla Slab Light"/>
              </a:defRPr>
            </a:lvl4pPr>
            <a:lvl5pPr lvl="4" rtl="0">
              <a:lnSpc>
                <a:spcPct val="115000"/>
              </a:lnSpc>
              <a:spcBef>
                <a:spcPts val="1600"/>
              </a:spcBef>
              <a:spcAft>
                <a:spcPts val="0"/>
              </a:spcAft>
              <a:buNone/>
              <a:defRPr sz="900">
                <a:solidFill>
                  <a:schemeClr val="dk1"/>
                </a:solidFill>
                <a:latin typeface="Zilla Slab Light"/>
                <a:ea typeface="Zilla Slab Light"/>
                <a:cs typeface="Zilla Slab Light"/>
                <a:sym typeface="Zilla Slab Light"/>
              </a:defRPr>
            </a:lvl5pPr>
            <a:lvl6pPr lvl="5" rtl="0">
              <a:lnSpc>
                <a:spcPct val="115000"/>
              </a:lnSpc>
              <a:spcBef>
                <a:spcPts val="1600"/>
              </a:spcBef>
              <a:spcAft>
                <a:spcPts val="0"/>
              </a:spcAft>
              <a:buNone/>
              <a:defRPr sz="900">
                <a:solidFill>
                  <a:schemeClr val="dk1"/>
                </a:solidFill>
                <a:latin typeface="Zilla Slab Light"/>
                <a:ea typeface="Zilla Slab Light"/>
                <a:cs typeface="Zilla Slab Light"/>
                <a:sym typeface="Zilla Slab Light"/>
              </a:defRPr>
            </a:lvl6pPr>
            <a:lvl7pPr lvl="6" rtl="0">
              <a:lnSpc>
                <a:spcPct val="115000"/>
              </a:lnSpc>
              <a:spcBef>
                <a:spcPts val="1600"/>
              </a:spcBef>
              <a:spcAft>
                <a:spcPts val="0"/>
              </a:spcAft>
              <a:buNone/>
              <a:defRPr sz="900">
                <a:solidFill>
                  <a:schemeClr val="dk1"/>
                </a:solidFill>
                <a:latin typeface="Zilla Slab Light"/>
                <a:ea typeface="Zilla Slab Light"/>
                <a:cs typeface="Zilla Slab Light"/>
                <a:sym typeface="Zilla Slab Light"/>
              </a:defRPr>
            </a:lvl7pPr>
            <a:lvl8pPr lvl="7" rtl="0">
              <a:lnSpc>
                <a:spcPct val="115000"/>
              </a:lnSpc>
              <a:spcBef>
                <a:spcPts val="1600"/>
              </a:spcBef>
              <a:spcAft>
                <a:spcPts val="0"/>
              </a:spcAft>
              <a:buNone/>
              <a:defRPr sz="900">
                <a:solidFill>
                  <a:schemeClr val="dk1"/>
                </a:solidFill>
                <a:latin typeface="Zilla Slab Light"/>
                <a:ea typeface="Zilla Slab Light"/>
                <a:cs typeface="Zilla Slab Light"/>
                <a:sym typeface="Zilla Slab Light"/>
              </a:defRPr>
            </a:lvl8pPr>
            <a:lvl9pPr lvl="8" rtl="0">
              <a:lnSpc>
                <a:spcPct val="115000"/>
              </a:lnSpc>
              <a:spcBef>
                <a:spcPts val="1600"/>
              </a:spcBef>
              <a:spcAft>
                <a:spcPts val="1600"/>
              </a:spcAft>
              <a:buNone/>
              <a:defRPr sz="900">
                <a:solidFill>
                  <a:schemeClr val="dk1"/>
                </a:solidFill>
                <a:latin typeface="Zilla Slab Light"/>
                <a:ea typeface="Zilla Slab Light"/>
                <a:cs typeface="Zilla Slab Light"/>
                <a:sym typeface="Zilla Slab Light"/>
              </a:defRPr>
            </a:lvl9pPr>
          </a:lstStyle>
          <a:p/>
        </p:txBody>
      </p:sp>
      <p:sp>
        <p:nvSpPr>
          <p:cNvPr id="52" name="Google Shape;52;p6"/>
          <p:cNvSpPr txBox="1"/>
          <p:nvPr>
            <p:ph idx="2" type="subTitle"/>
          </p:nvPr>
        </p:nvSpPr>
        <p:spPr>
          <a:xfrm>
            <a:off x="1680574" y="3686946"/>
            <a:ext cx="2983500" cy="1213800"/>
          </a:xfrm>
          <a:prstGeom prst="rect">
            <a:avLst/>
          </a:prstGeom>
        </p:spPr>
        <p:txBody>
          <a:bodyPr anchorCtr="0" anchor="t" bIns="91425" lIns="91425" spcFirstLastPara="1" rIns="91425" wrap="square" tIns="91425">
            <a:noAutofit/>
          </a:bodyPr>
          <a:lstStyle>
            <a:lvl1pPr lvl="0" rtl="0" algn="r">
              <a:lnSpc>
                <a:spcPct val="115000"/>
              </a:lnSpc>
              <a:spcBef>
                <a:spcPts val="0"/>
              </a:spcBef>
              <a:spcAft>
                <a:spcPts val="0"/>
              </a:spcAft>
              <a:buNone/>
              <a:defRPr sz="900">
                <a:solidFill>
                  <a:schemeClr val="dk1"/>
                </a:solidFill>
              </a:defRPr>
            </a:lvl1pPr>
            <a:lvl2pPr lvl="1" rtl="0" algn="r">
              <a:lnSpc>
                <a:spcPct val="115000"/>
              </a:lnSpc>
              <a:spcBef>
                <a:spcPts val="1600"/>
              </a:spcBef>
              <a:spcAft>
                <a:spcPts val="0"/>
              </a:spcAft>
              <a:buNone/>
              <a:defRPr sz="900">
                <a:solidFill>
                  <a:schemeClr val="dk1"/>
                </a:solidFill>
                <a:latin typeface="Zilla Slab Light"/>
                <a:ea typeface="Zilla Slab Light"/>
                <a:cs typeface="Zilla Slab Light"/>
                <a:sym typeface="Zilla Slab Light"/>
              </a:defRPr>
            </a:lvl2pPr>
            <a:lvl3pPr lvl="2" rtl="0" algn="r">
              <a:lnSpc>
                <a:spcPct val="115000"/>
              </a:lnSpc>
              <a:spcBef>
                <a:spcPts val="1600"/>
              </a:spcBef>
              <a:spcAft>
                <a:spcPts val="0"/>
              </a:spcAft>
              <a:buNone/>
              <a:defRPr sz="900">
                <a:solidFill>
                  <a:schemeClr val="dk1"/>
                </a:solidFill>
                <a:latin typeface="Zilla Slab Light"/>
                <a:ea typeface="Zilla Slab Light"/>
                <a:cs typeface="Zilla Slab Light"/>
                <a:sym typeface="Zilla Slab Light"/>
              </a:defRPr>
            </a:lvl3pPr>
            <a:lvl4pPr lvl="3" rtl="0" algn="r">
              <a:lnSpc>
                <a:spcPct val="115000"/>
              </a:lnSpc>
              <a:spcBef>
                <a:spcPts val="1600"/>
              </a:spcBef>
              <a:spcAft>
                <a:spcPts val="0"/>
              </a:spcAft>
              <a:buNone/>
              <a:defRPr sz="900">
                <a:solidFill>
                  <a:schemeClr val="dk1"/>
                </a:solidFill>
                <a:latin typeface="Zilla Slab Light"/>
                <a:ea typeface="Zilla Slab Light"/>
                <a:cs typeface="Zilla Slab Light"/>
                <a:sym typeface="Zilla Slab Light"/>
              </a:defRPr>
            </a:lvl4pPr>
            <a:lvl5pPr lvl="4" rtl="0" algn="r">
              <a:lnSpc>
                <a:spcPct val="115000"/>
              </a:lnSpc>
              <a:spcBef>
                <a:spcPts val="1600"/>
              </a:spcBef>
              <a:spcAft>
                <a:spcPts val="0"/>
              </a:spcAft>
              <a:buNone/>
              <a:defRPr sz="900">
                <a:solidFill>
                  <a:schemeClr val="dk1"/>
                </a:solidFill>
                <a:latin typeface="Zilla Slab Light"/>
                <a:ea typeface="Zilla Slab Light"/>
                <a:cs typeface="Zilla Slab Light"/>
                <a:sym typeface="Zilla Slab Light"/>
              </a:defRPr>
            </a:lvl5pPr>
            <a:lvl6pPr lvl="5" rtl="0" algn="r">
              <a:lnSpc>
                <a:spcPct val="115000"/>
              </a:lnSpc>
              <a:spcBef>
                <a:spcPts val="1600"/>
              </a:spcBef>
              <a:spcAft>
                <a:spcPts val="0"/>
              </a:spcAft>
              <a:buNone/>
              <a:defRPr sz="900">
                <a:solidFill>
                  <a:schemeClr val="dk1"/>
                </a:solidFill>
                <a:latin typeface="Zilla Slab Light"/>
                <a:ea typeface="Zilla Slab Light"/>
                <a:cs typeface="Zilla Slab Light"/>
                <a:sym typeface="Zilla Slab Light"/>
              </a:defRPr>
            </a:lvl6pPr>
            <a:lvl7pPr lvl="6" rtl="0" algn="r">
              <a:lnSpc>
                <a:spcPct val="115000"/>
              </a:lnSpc>
              <a:spcBef>
                <a:spcPts val="1600"/>
              </a:spcBef>
              <a:spcAft>
                <a:spcPts val="0"/>
              </a:spcAft>
              <a:buNone/>
              <a:defRPr sz="900">
                <a:solidFill>
                  <a:schemeClr val="dk1"/>
                </a:solidFill>
                <a:latin typeface="Zilla Slab Light"/>
                <a:ea typeface="Zilla Slab Light"/>
                <a:cs typeface="Zilla Slab Light"/>
                <a:sym typeface="Zilla Slab Light"/>
              </a:defRPr>
            </a:lvl7pPr>
            <a:lvl8pPr lvl="7" rtl="0" algn="r">
              <a:lnSpc>
                <a:spcPct val="115000"/>
              </a:lnSpc>
              <a:spcBef>
                <a:spcPts val="1600"/>
              </a:spcBef>
              <a:spcAft>
                <a:spcPts val="0"/>
              </a:spcAft>
              <a:buNone/>
              <a:defRPr sz="900">
                <a:solidFill>
                  <a:schemeClr val="dk1"/>
                </a:solidFill>
                <a:latin typeface="Zilla Slab Light"/>
                <a:ea typeface="Zilla Slab Light"/>
                <a:cs typeface="Zilla Slab Light"/>
                <a:sym typeface="Zilla Slab Light"/>
              </a:defRPr>
            </a:lvl8pPr>
            <a:lvl9pPr lvl="8" rtl="0" algn="r">
              <a:lnSpc>
                <a:spcPct val="115000"/>
              </a:lnSpc>
              <a:spcBef>
                <a:spcPts val="1600"/>
              </a:spcBef>
              <a:spcAft>
                <a:spcPts val="1600"/>
              </a:spcAft>
              <a:buNone/>
              <a:defRPr sz="900">
                <a:solidFill>
                  <a:schemeClr val="dk1"/>
                </a:solidFill>
                <a:latin typeface="Zilla Slab Light"/>
                <a:ea typeface="Zilla Slab Light"/>
                <a:cs typeface="Zilla Slab Light"/>
                <a:sym typeface="Zilla Slab Light"/>
              </a:defRPr>
            </a:lvl9pPr>
          </a:lstStyle>
          <a:p/>
        </p:txBody>
      </p:sp>
      <p:sp>
        <p:nvSpPr>
          <p:cNvPr id="53" name="Google Shape;53;p6"/>
          <p:cNvSpPr txBox="1"/>
          <p:nvPr>
            <p:ph idx="3" type="subTitle"/>
          </p:nvPr>
        </p:nvSpPr>
        <p:spPr>
          <a:xfrm>
            <a:off x="4488544" y="459105"/>
            <a:ext cx="2983500" cy="9672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200">
                <a:solidFill>
                  <a:schemeClr val="accent1"/>
                </a:solidFill>
                <a:latin typeface="Playfair Display"/>
                <a:ea typeface="Playfair Display"/>
                <a:cs typeface="Playfair Display"/>
                <a:sym typeface="Playfair Display"/>
              </a:defRPr>
            </a:lvl1pPr>
            <a:lvl2pPr lvl="1" rtl="0">
              <a:spcBef>
                <a:spcPts val="1600"/>
              </a:spcBef>
              <a:spcAft>
                <a:spcPts val="0"/>
              </a:spcAft>
              <a:buNone/>
              <a:defRPr sz="1200">
                <a:solidFill>
                  <a:schemeClr val="accent1"/>
                </a:solidFill>
                <a:latin typeface="Playfair Display"/>
                <a:ea typeface="Playfair Display"/>
                <a:cs typeface="Playfair Display"/>
                <a:sym typeface="Playfair Display"/>
              </a:defRPr>
            </a:lvl2pPr>
            <a:lvl3pPr lvl="2" rtl="0">
              <a:spcBef>
                <a:spcPts val="1600"/>
              </a:spcBef>
              <a:spcAft>
                <a:spcPts val="0"/>
              </a:spcAft>
              <a:buNone/>
              <a:defRPr sz="1200">
                <a:solidFill>
                  <a:schemeClr val="accent1"/>
                </a:solidFill>
                <a:latin typeface="Playfair Display"/>
                <a:ea typeface="Playfair Display"/>
                <a:cs typeface="Playfair Display"/>
                <a:sym typeface="Playfair Display"/>
              </a:defRPr>
            </a:lvl3pPr>
            <a:lvl4pPr lvl="3" rtl="0">
              <a:spcBef>
                <a:spcPts val="1600"/>
              </a:spcBef>
              <a:spcAft>
                <a:spcPts val="0"/>
              </a:spcAft>
              <a:buNone/>
              <a:defRPr sz="1200">
                <a:solidFill>
                  <a:schemeClr val="accent1"/>
                </a:solidFill>
                <a:latin typeface="Playfair Display"/>
                <a:ea typeface="Playfair Display"/>
                <a:cs typeface="Playfair Display"/>
                <a:sym typeface="Playfair Display"/>
              </a:defRPr>
            </a:lvl4pPr>
            <a:lvl5pPr lvl="4" rtl="0">
              <a:spcBef>
                <a:spcPts val="1600"/>
              </a:spcBef>
              <a:spcAft>
                <a:spcPts val="0"/>
              </a:spcAft>
              <a:buNone/>
              <a:defRPr sz="1200">
                <a:solidFill>
                  <a:schemeClr val="accent1"/>
                </a:solidFill>
                <a:latin typeface="Playfair Display"/>
                <a:ea typeface="Playfair Display"/>
                <a:cs typeface="Playfair Display"/>
                <a:sym typeface="Playfair Display"/>
              </a:defRPr>
            </a:lvl5pPr>
            <a:lvl6pPr lvl="5" rtl="0">
              <a:spcBef>
                <a:spcPts val="1600"/>
              </a:spcBef>
              <a:spcAft>
                <a:spcPts val="0"/>
              </a:spcAft>
              <a:buNone/>
              <a:defRPr sz="1200">
                <a:solidFill>
                  <a:schemeClr val="accent1"/>
                </a:solidFill>
                <a:latin typeface="Playfair Display"/>
                <a:ea typeface="Playfair Display"/>
                <a:cs typeface="Playfair Display"/>
                <a:sym typeface="Playfair Display"/>
              </a:defRPr>
            </a:lvl6pPr>
            <a:lvl7pPr lvl="6" rtl="0">
              <a:spcBef>
                <a:spcPts val="1600"/>
              </a:spcBef>
              <a:spcAft>
                <a:spcPts val="0"/>
              </a:spcAft>
              <a:buNone/>
              <a:defRPr sz="1200">
                <a:solidFill>
                  <a:schemeClr val="accent1"/>
                </a:solidFill>
                <a:latin typeface="Playfair Display"/>
                <a:ea typeface="Playfair Display"/>
                <a:cs typeface="Playfair Display"/>
                <a:sym typeface="Playfair Display"/>
              </a:defRPr>
            </a:lvl7pPr>
            <a:lvl8pPr lvl="7" rtl="0">
              <a:spcBef>
                <a:spcPts val="1600"/>
              </a:spcBef>
              <a:spcAft>
                <a:spcPts val="0"/>
              </a:spcAft>
              <a:buNone/>
              <a:defRPr sz="1200">
                <a:solidFill>
                  <a:schemeClr val="accent1"/>
                </a:solidFill>
                <a:latin typeface="Playfair Display"/>
                <a:ea typeface="Playfair Display"/>
                <a:cs typeface="Playfair Display"/>
                <a:sym typeface="Playfair Display"/>
              </a:defRPr>
            </a:lvl8pPr>
            <a:lvl9pPr lvl="8" rtl="0">
              <a:spcBef>
                <a:spcPts val="1600"/>
              </a:spcBef>
              <a:spcAft>
                <a:spcPts val="1600"/>
              </a:spcAft>
              <a:buNone/>
              <a:defRPr sz="1200">
                <a:solidFill>
                  <a:schemeClr val="accent1"/>
                </a:solidFill>
                <a:latin typeface="Playfair Display"/>
                <a:ea typeface="Playfair Display"/>
                <a:cs typeface="Playfair Display"/>
                <a:sym typeface="Playfair Display"/>
              </a:defRPr>
            </a:lvl9pPr>
          </a:lstStyle>
          <a:p/>
        </p:txBody>
      </p:sp>
      <p:sp>
        <p:nvSpPr>
          <p:cNvPr id="54" name="Google Shape;54;p6"/>
          <p:cNvSpPr txBox="1"/>
          <p:nvPr>
            <p:ph idx="4" type="subTitle"/>
          </p:nvPr>
        </p:nvSpPr>
        <p:spPr>
          <a:xfrm>
            <a:off x="1680574" y="3390146"/>
            <a:ext cx="2983500" cy="577800"/>
          </a:xfrm>
          <a:prstGeom prst="rect">
            <a:avLst/>
          </a:prstGeom>
        </p:spPr>
        <p:txBody>
          <a:bodyPr anchorCtr="0" anchor="b" bIns="91425" lIns="91425" spcFirstLastPara="1" rIns="91425" wrap="square" tIns="91425">
            <a:noAutofit/>
          </a:bodyPr>
          <a:lstStyle>
            <a:lvl1pPr lvl="0" rtl="0" algn="r">
              <a:lnSpc>
                <a:spcPct val="115000"/>
              </a:lnSpc>
              <a:spcBef>
                <a:spcPts val="0"/>
              </a:spcBef>
              <a:spcAft>
                <a:spcPts val="0"/>
              </a:spcAft>
              <a:buNone/>
              <a:defRPr sz="1200">
                <a:solidFill>
                  <a:schemeClr val="accent1"/>
                </a:solidFill>
                <a:latin typeface="Playfair Display"/>
                <a:ea typeface="Playfair Display"/>
                <a:cs typeface="Playfair Display"/>
                <a:sym typeface="Playfair Display"/>
              </a:defRPr>
            </a:lvl1pPr>
            <a:lvl2pPr lvl="1" rtl="0" algn="r">
              <a:lnSpc>
                <a:spcPct val="115000"/>
              </a:lnSpc>
              <a:spcBef>
                <a:spcPts val="1600"/>
              </a:spcBef>
              <a:spcAft>
                <a:spcPts val="0"/>
              </a:spcAft>
              <a:buNone/>
              <a:defRPr sz="1200">
                <a:solidFill>
                  <a:schemeClr val="accent1"/>
                </a:solidFill>
                <a:latin typeface="Playfair Display"/>
                <a:ea typeface="Playfair Display"/>
                <a:cs typeface="Playfair Display"/>
                <a:sym typeface="Playfair Display"/>
              </a:defRPr>
            </a:lvl2pPr>
            <a:lvl3pPr lvl="2" rtl="0" algn="r">
              <a:lnSpc>
                <a:spcPct val="115000"/>
              </a:lnSpc>
              <a:spcBef>
                <a:spcPts val="1600"/>
              </a:spcBef>
              <a:spcAft>
                <a:spcPts val="0"/>
              </a:spcAft>
              <a:buNone/>
              <a:defRPr sz="1200">
                <a:solidFill>
                  <a:schemeClr val="accent1"/>
                </a:solidFill>
                <a:latin typeface="Playfair Display"/>
                <a:ea typeface="Playfair Display"/>
                <a:cs typeface="Playfair Display"/>
                <a:sym typeface="Playfair Display"/>
              </a:defRPr>
            </a:lvl3pPr>
            <a:lvl4pPr lvl="3" rtl="0" algn="r">
              <a:lnSpc>
                <a:spcPct val="115000"/>
              </a:lnSpc>
              <a:spcBef>
                <a:spcPts val="1600"/>
              </a:spcBef>
              <a:spcAft>
                <a:spcPts val="0"/>
              </a:spcAft>
              <a:buNone/>
              <a:defRPr sz="1200">
                <a:solidFill>
                  <a:schemeClr val="accent1"/>
                </a:solidFill>
                <a:latin typeface="Playfair Display"/>
                <a:ea typeface="Playfair Display"/>
                <a:cs typeface="Playfair Display"/>
                <a:sym typeface="Playfair Display"/>
              </a:defRPr>
            </a:lvl4pPr>
            <a:lvl5pPr lvl="4" rtl="0" algn="r">
              <a:lnSpc>
                <a:spcPct val="115000"/>
              </a:lnSpc>
              <a:spcBef>
                <a:spcPts val="1600"/>
              </a:spcBef>
              <a:spcAft>
                <a:spcPts val="0"/>
              </a:spcAft>
              <a:buNone/>
              <a:defRPr sz="1200">
                <a:solidFill>
                  <a:schemeClr val="accent1"/>
                </a:solidFill>
                <a:latin typeface="Playfair Display"/>
                <a:ea typeface="Playfair Display"/>
                <a:cs typeface="Playfair Display"/>
                <a:sym typeface="Playfair Display"/>
              </a:defRPr>
            </a:lvl5pPr>
            <a:lvl6pPr lvl="5" rtl="0" algn="r">
              <a:lnSpc>
                <a:spcPct val="115000"/>
              </a:lnSpc>
              <a:spcBef>
                <a:spcPts val="1600"/>
              </a:spcBef>
              <a:spcAft>
                <a:spcPts val="0"/>
              </a:spcAft>
              <a:buNone/>
              <a:defRPr sz="1200">
                <a:solidFill>
                  <a:schemeClr val="accent1"/>
                </a:solidFill>
                <a:latin typeface="Playfair Display"/>
                <a:ea typeface="Playfair Display"/>
                <a:cs typeface="Playfair Display"/>
                <a:sym typeface="Playfair Display"/>
              </a:defRPr>
            </a:lvl6pPr>
            <a:lvl7pPr lvl="6" rtl="0" algn="r">
              <a:lnSpc>
                <a:spcPct val="115000"/>
              </a:lnSpc>
              <a:spcBef>
                <a:spcPts val="1600"/>
              </a:spcBef>
              <a:spcAft>
                <a:spcPts val="0"/>
              </a:spcAft>
              <a:buNone/>
              <a:defRPr sz="1200">
                <a:solidFill>
                  <a:schemeClr val="accent1"/>
                </a:solidFill>
                <a:latin typeface="Playfair Display"/>
                <a:ea typeface="Playfair Display"/>
                <a:cs typeface="Playfair Display"/>
                <a:sym typeface="Playfair Display"/>
              </a:defRPr>
            </a:lvl7pPr>
            <a:lvl8pPr lvl="7" rtl="0" algn="r">
              <a:lnSpc>
                <a:spcPct val="115000"/>
              </a:lnSpc>
              <a:spcBef>
                <a:spcPts val="1600"/>
              </a:spcBef>
              <a:spcAft>
                <a:spcPts val="0"/>
              </a:spcAft>
              <a:buNone/>
              <a:defRPr sz="1200">
                <a:solidFill>
                  <a:schemeClr val="accent1"/>
                </a:solidFill>
                <a:latin typeface="Playfair Display"/>
                <a:ea typeface="Playfair Display"/>
                <a:cs typeface="Playfair Display"/>
                <a:sym typeface="Playfair Display"/>
              </a:defRPr>
            </a:lvl8pPr>
            <a:lvl9pPr lvl="8" rtl="0" algn="r">
              <a:lnSpc>
                <a:spcPct val="115000"/>
              </a:lnSpc>
              <a:spcBef>
                <a:spcPts val="1600"/>
              </a:spcBef>
              <a:spcAft>
                <a:spcPts val="1600"/>
              </a:spcAft>
              <a:buNone/>
              <a:defRPr sz="1200">
                <a:solidFill>
                  <a:schemeClr val="accent1"/>
                </a:solidFill>
                <a:latin typeface="Playfair Display"/>
                <a:ea typeface="Playfair Display"/>
                <a:cs typeface="Playfair Display"/>
                <a:sym typeface="Playfair Display"/>
              </a:defRPr>
            </a:lvl9pPr>
          </a:lstStyle>
          <a:p/>
        </p:txBody>
      </p:sp>
      <p:cxnSp>
        <p:nvCxnSpPr>
          <p:cNvPr id="55" name="Google Shape;55;p6"/>
          <p:cNvCxnSpPr/>
          <p:nvPr/>
        </p:nvCxnSpPr>
        <p:spPr>
          <a:xfrm>
            <a:off x="327150" y="4876300"/>
            <a:ext cx="8489700" cy="0"/>
          </a:xfrm>
          <a:prstGeom prst="straightConnector1">
            <a:avLst/>
          </a:prstGeom>
          <a:noFill/>
          <a:ln cap="flat" cmpd="sng" w="9525">
            <a:solidFill>
              <a:schemeClr val="dk1"/>
            </a:solidFill>
            <a:prstDash val="solid"/>
            <a:round/>
            <a:headEnd len="med" w="med" type="none"/>
            <a:tailEnd len="med" w="med" type="none"/>
          </a:ln>
        </p:spPr>
      </p:cxnSp>
      <p:sp>
        <p:nvSpPr>
          <p:cNvPr id="56" name="Google Shape;56;p6"/>
          <p:cNvSpPr/>
          <p:nvPr/>
        </p:nvSpPr>
        <p:spPr>
          <a:xfrm>
            <a:off x="7980050" y="4766575"/>
            <a:ext cx="410700" cy="167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6"/>
          <p:cNvSpPr txBox="1"/>
          <p:nvPr>
            <p:ph hasCustomPrompt="1" type="title"/>
          </p:nvPr>
        </p:nvSpPr>
        <p:spPr>
          <a:xfrm>
            <a:off x="7936249" y="4565700"/>
            <a:ext cx="4983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1000"/>
              <a:buNone/>
              <a:defRPr sz="1000">
                <a:solidFill>
                  <a:schemeClr val="accent1"/>
                </a:solidFill>
              </a:defRPr>
            </a:lvl1pPr>
            <a:lvl2pPr lvl="1"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2pPr>
            <a:lvl3pPr lvl="2"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3pPr>
            <a:lvl4pPr lvl="3"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4pPr>
            <a:lvl5pPr lvl="4"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5pPr>
            <a:lvl6pPr lvl="5"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6pPr>
            <a:lvl7pPr lvl="6"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7pPr>
            <a:lvl8pPr lvl="7"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8pPr>
            <a:lvl9pPr lvl="8"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9pPr>
          </a:lstStyle>
          <a:p>
            <a:r>
              <a:t>xx%</a:t>
            </a:r>
          </a:p>
        </p:txBody>
      </p:sp>
      <p:sp>
        <p:nvSpPr>
          <p:cNvPr id="58" name="Google Shape;58;p6"/>
          <p:cNvSpPr/>
          <p:nvPr/>
        </p:nvSpPr>
        <p:spPr>
          <a:xfrm>
            <a:off x="538600" y="341400"/>
            <a:ext cx="15306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6"/>
          <p:cNvSpPr txBox="1"/>
          <p:nvPr>
            <p:ph idx="5" type="ctrTitle"/>
          </p:nvPr>
        </p:nvSpPr>
        <p:spPr>
          <a:xfrm>
            <a:off x="628575" y="417603"/>
            <a:ext cx="1622100" cy="3651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400"/>
              <a:buNone/>
              <a:defRPr sz="1400">
                <a:solidFill>
                  <a:schemeClr val="lt1"/>
                </a:solidFill>
              </a:defRPr>
            </a:lvl1pPr>
            <a:lvl2pPr lvl="1"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2pPr>
            <a:lvl3pPr lvl="2"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3pPr>
            <a:lvl4pPr lvl="3"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4pPr>
            <a:lvl5pPr lvl="4"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5pPr>
            <a:lvl6pPr lvl="5"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6pPr>
            <a:lvl7pPr lvl="6"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7pPr>
            <a:lvl8pPr lvl="7"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8pPr>
            <a:lvl9pPr lvl="8"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TITLE_1_1_1_1">
    <p:bg>
      <p:bgPr>
        <a:solidFill>
          <a:schemeClr val="lt1"/>
        </a:solidFill>
      </p:bgPr>
    </p:bg>
    <p:spTree>
      <p:nvGrpSpPr>
        <p:cNvPr id="60" name="Shape 60"/>
        <p:cNvGrpSpPr/>
        <p:nvPr/>
      </p:nvGrpSpPr>
      <p:grpSpPr>
        <a:xfrm>
          <a:off x="0" y="0"/>
          <a:ext cx="0" cy="0"/>
          <a:chOff x="0" y="0"/>
          <a:chExt cx="0" cy="0"/>
        </a:xfrm>
      </p:grpSpPr>
      <p:cxnSp>
        <p:nvCxnSpPr>
          <p:cNvPr id="61" name="Google Shape;61;p7"/>
          <p:cNvCxnSpPr/>
          <p:nvPr/>
        </p:nvCxnSpPr>
        <p:spPr>
          <a:xfrm>
            <a:off x="327150" y="4876300"/>
            <a:ext cx="8489700" cy="0"/>
          </a:xfrm>
          <a:prstGeom prst="straightConnector1">
            <a:avLst/>
          </a:prstGeom>
          <a:noFill/>
          <a:ln cap="flat" cmpd="sng" w="9525">
            <a:solidFill>
              <a:schemeClr val="dk1"/>
            </a:solidFill>
            <a:prstDash val="solid"/>
            <a:round/>
            <a:headEnd len="med" w="med" type="none"/>
            <a:tailEnd len="med" w="med" type="none"/>
          </a:ln>
        </p:spPr>
      </p:cxnSp>
      <p:sp>
        <p:nvSpPr>
          <p:cNvPr id="62" name="Google Shape;62;p7"/>
          <p:cNvSpPr/>
          <p:nvPr/>
        </p:nvSpPr>
        <p:spPr>
          <a:xfrm>
            <a:off x="7980050" y="4766575"/>
            <a:ext cx="410700" cy="167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7"/>
          <p:cNvSpPr txBox="1"/>
          <p:nvPr>
            <p:ph hasCustomPrompt="1" type="title"/>
          </p:nvPr>
        </p:nvSpPr>
        <p:spPr>
          <a:xfrm>
            <a:off x="7936249" y="4565700"/>
            <a:ext cx="4983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1000"/>
              <a:buNone/>
              <a:defRPr sz="1000">
                <a:solidFill>
                  <a:schemeClr val="accent1"/>
                </a:solidFill>
              </a:defRPr>
            </a:lvl1pPr>
            <a:lvl2pPr lvl="1"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2pPr>
            <a:lvl3pPr lvl="2"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3pPr>
            <a:lvl4pPr lvl="3"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4pPr>
            <a:lvl5pPr lvl="4"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5pPr>
            <a:lvl6pPr lvl="5"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6pPr>
            <a:lvl7pPr lvl="6"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7pPr>
            <a:lvl8pPr lvl="7"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8pPr>
            <a:lvl9pPr lvl="8"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9pPr>
          </a:lstStyle>
          <a:p>
            <a:r>
              <a:t>xx%</a:t>
            </a:r>
          </a:p>
        </p:txBody>
      </p:sp>
      <p:sp>
        <p:nvSpPr>
          <p:cNvPr id="64" name="Google Shape;64;p7"/>
          <p:cNvSpPr/>
          <p:nvPr/>
        </p:nvSpPr>
        <p:spPr>
          <a:xfrm>
            <a:off x="538600" y="341400"/>
            <a:ext cx="15306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7"/>
          <p:cNvSpPr txBox="1"/>
          <p:nvPr>
            <p:ph idx="2" type="ctrTitle"/>
          </p:nvPr>
        </p:nvSpPr>
        <p:spPr>
          <a:xfrm>
            <a:off x="628575" y="417603"/>
            <a:ext cx="1622100" cy="3651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400"/>
              <a:buNone/>
              <a:defRPr sz="1400">
                <a:solidFill>
                  <a:schemeClr val="lt1"/>
                </a:solidFill>
              </a:defRPr>
            </a:lvl1pPr>
            <a:lvl2pPr lvl="1"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2pPr>
            <a:lvl3pPr lvl="2"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3pPr>
            <a:lvl4pPr lvl="3"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4pPr>
            <a:lvl5pPr lvl="4"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5pPr>
            <a:lvl6pPr lvl="5"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6pPr>
            <a:lvl7pPr lvl="6"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7pPr>
            <a:lvl8pPr lvl="7"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8pPr>
            <a:lvl9pPr lvl="8"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1">
  <p:cSld name="TITLE_1_1_1_1_1_1">
    <p:bg>
      <p:bgPr>
        <a:solidFill>
          <a:schemeClr val="lt1"/>
        </a:solidFill>
      </p:bgPr>
    </p:bg>
    <p:spTree>
      <p:nvGrpSpPr>
        <p:cNvPr id="66" name="Shape 66"/>
        <p:cNvGrpSpPr/>
        <p:nvPr/>
      </p:nvGrpSpPr>
      <p:grpSpPr>
        <a:xfrm>
          <a:off x="0" y="0"/>
          <a:ext cx="0" cy="0"/>
          <a:chOff x="0" y="0"/>
          <a:chExt cx="0" cy="0"/>
        </a:xfrm>
      </p:grpSpPr>
      <p:sp>
        <p:nvSpPr>
          <p:cNvPr id="67" name="Google Shape;67;p8"/>
          <p:cNvSpPr/>
          <p:nvPr/>
        </p:nvSpPr>
        <p:spPr>
          <a:xfrm>
            <a:off x="538600" y="341400"/>
            <a:ext cx="15306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 name="Google Shape;68;p8"/>
          <p:cNvCxnSpPr/>
          <p:nvPr/>
        </p:nvCxnSpPr>
        <p:spPr>
          <a:xfrm>
            <a:off x="327150" y="4876300"/>
            <a:ext cx="8489700" cy="0"/>
          </a:xfrm>
          <a:prstGeom prst="straightConnector1">
            <a:avLst/>
          </a:prstGeom>
          <a:noFill/>
          <a:ln cap="flat" cmpd="sng" w="9525">
            <a:solidFill>
              <a:schemeClr val="dk1"/>
            </a:solidFill>
            <a:prstDash val="solid"/>
            <a:round/>
            <a:headEnd len="med" w="med" type="none"/>
            <a:tailEnd len="med" w="med" type="none"/>
          </a:ln>
        </p:spPr>
      </p:cxnSp>
      <p:sp>
        <p:nvSpPr>
          <p:cNvPr id="69" name="Google Shape;69;p8"/>
          <p:cNvSpPr/>
          <p:nvPr/>
        </p:nvSpPr>
        <p:spPr>
          <a:xfrm>
            <a:off x="7980050" y="4766575"/>
            <a:ext cx="410700" cy="167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8"/>
          <p:cNvSpPr txBox="1"/>
          <p:nvPr>
            <p:ph hasCustomPrompt="1" type="title"/>
          </p:nvPr>
        </p:nvSpPr>
        <p:spPr>
          <a:xfrm>
            <a:off x="7936249" y="4565700"/>
            <a:ext cx="4983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1000"/>
              <a:buNone/>
              <a:defRPr sz="1000">
                <a:solidFill>
                  <a:schemeClr val="accent1"/>
                </a:solidFill>
              </a:defRPr>
            </a:lvl1pPr>
            <a:lvl2pPr lvl="1"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2pPr>
            <a:lvl3pPr lvl="2"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3pPr>
            <a:lvl4pPr lvl="3"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4pPr>
            <a:lvl5pPr lvl="4"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5pPr>
            <a:lvl6pPr lvl="5"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6pPr>
            <a:lvl7pPr lvl="6"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7pPr>
            <a:lvl8pPr lvl="7"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8pPr>
            <a:lvl9pPr lvl="8"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9pPr>
          </a:lstStyle>
          <a:p>
            <a:r>
              <a:t>xx%</a:t>
            </a:r>
          </a:p>
        </p:txBody>
      </p:sp>
      <p:sp>
        <p:nvSpPr>
          <p:cNvPr id="71" name="Google Shape;71;p8"/>
          <p:cNvSpPr txBox="1"/>
          <p:nvPr>
            <p:ph idx="2" type="ctrTitle"/>
          </p:nvPr>
        </p:nvSpPr>
        <p:spPr>
          <a:xfrm>
            <a:off x="628575" y="417603"/>
            <a:ext cx="1622100" cy="3651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400"/>
              <a:buNone/>
              <a:defRPr sz="1400">
                <a:solidFill>
                  <a:schemeClr val="lt1"/>
                </a:solidFill>
              </a:defRPr>
            </a:lvl1pPr>
            <a:lvl2pPr lvl="1"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2pPr>
            <a:lvl3pPr lvl="2"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3pPr>
            <a:lvl4pPr lvl="3"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4pPr>
            <a:lvl5pPr lvl="4"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5pPr>
            <a:lvl6pPr lvl="5"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6pPr>
            <a:lvl7pPr lvl="6"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7pPr>
            <a:lvl8pPr lvl="7"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8pPr>
            <a:lvl9pPr lvl="8"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9pPr>
          </a:lstStyle>
          <a:p/>
        </p:txBody>
      </p:sp>
      <p:sp>
        <p:nvSpPr>
          <p:cNvPr id="72" name="Google Shape;72;p8"/>
          <p:cNvSpPr/>
          <p:nvPr/>
        </p:nvSpPr>
        <p:spPr>
          <a:xfrm>
            <a:off x="7089560" y="4038690"/>
            <a:ext cx="15306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8"/>
          <p:cNvSpPr txBox="1"/>
          <p:nvPr>
            <p:ph idx="3" type="ctrTitle"/>
          </p:nvPr>
        </p:nvSpPr>
        <p:spPr>
          <a:xfrm>
            <a:off x="6912899" y="4145322"/>
            <a:ext cx="1622100" cy="365100"/>
          </a:xfrm>
          <a:prstGeom prst="rect">
            <a:avLst/>
          </a:prstGeom>
        </p:spPr>
        <p:txBody>
          <a:bodyPr anchorCtr="0" anchor="t" bIns="91425" lIns="91425" spcFirstLastPara="1" rIns="91425" wrap="square" tIns="91425">
            <a:noAutofit/>
          </a:bodyPr>
          <a:lstStyle>
            <a:lvl1pPr lvl="0" rtl="0" algn="r">
              <a:spcBef>
                <a:spcPts val="0"/>
              </a:spcBef>
              <a:spcAft>
                <a:spcPts val="0"/>
              </a:spcAft>
              <a:buClr>
                <a:schemeClr val="lt1"/>
              </a:buClr>
              <a:buSzPts val="1400"/>
              <a:buNone/>
              <a:defRPr sz="1400">
                <a:solidFill>
                  <a:schemeClr val="lt1"/>
                </a:solidFill>
              </a:defRPr>
            </a:lvl1pPr>
            <a:lvl2pPr lvl="1" rtl="0" algn="r">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2pPr>
            <a:lvl3pPr lvl="2" rtl="0" algn="r">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3pPr>
            <a:lvl4pPr lvl="3" rtl="0" algn="r">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4pPr>
            <a:lvl5pPr lvl="4" rtl="0" algn="r">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5pPr>
            <a:lvl6pPr lvl="5" rtl="0" algn="r">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6pPr>
            <a:lvl7pPr lvl="6" rtl="0" algn="r">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7pPr>
            <a:lvl8pPr lvl="7" rtl="0" algn="r">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8pPr>
            <a:lvl9pPr lvl="8" rtl="0" algn="r">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 IMAGES 1">
  <p:cSld name="TITLE_1_1_1_1_1_1_1_3">
    <p:bg>
      <p:bgPr>
        <a:solidFill>
          <a:schemeClr val="lt1"/>
        </a:solidFill>
      </p:bgPr>
    </p:bg>
    <p:spTree>
      <p:nvGrpSpPr>
        <p:cNvPr id="74" name="Shape 74"/>
        <p:cNvGrpSpPr/>
        <p:nvPr/>
      </p:nvGrpSpPr>
      <p:grpSpPr>
        <a:xfrm>
          <a:off x="0" y="0"/>
          <a:ext cx="0" cy="0"/>
          <a:chOff x="0" y="0"/>
          <a:chExt cx="0" cy="0"/>
        </a:xfrm>
      </p:grpSpPr>
      <p:sp>
        <p:nvSpPr>
          <p:cNvPr id="75" name="Google Shape;75;p9"/>
          <p:cNvSpPr txBox="1"/>
          <p:nvPr>
            <p:ph idx="1" type="subTitle"/>
          </p:nvPr>
        </p:nvSpPr>
        <p:spPr>
          <a:xfrm>
            <a:off x="5525741" y="418159"/>
            <a:ext cx="2989800" cy="12138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900">
                <a:solidFill>
                  <a:schemeClr val="dk1"/>
                </a:solidFill>
              </a:defRPr>
            </a:lvl1pPr>
            <a:lvl2pPr lvl="1" rtl="0" algn="r">
              <a:spcBef>
                <a:spcPts val="1600"/>
              </a:spcBef>
              <a:spcAft>
                <a:spcPts val="0"/>
              </a:spcAft>
              <a:buNone/>
              <a:defRPr sz="900">
                <a:solidFill>
                  <a:schemeClr val="dk1"/>
                </a:solidFill>
              </a:defRPr>
            </a:lvl2pPr>
            <a:lvl3pPr lvl="2" rtl="0" algn="r">
              <a:spcBef>
                <a:spcPts val="1600"/>
              </a:spcBef>
              <a:spcAft>
                <a:spcPts val="0"/>
              </a:spcAft>
              <a:buNone/>
              <a:defRPr sz="900">
                <a:solidFill>
                  <a:schemeClr val="dk1"/>
                </a:solidFill>
              </a:defRPr>
            </a:lvl3pPr>
            <a:lvl4pPr lvl="3" rtl="0" algn="r">
              <a:spcBef>
                <a:spcPts val="1600"/>
              </a:spcBef>
              <a:spcAft>
                <a:spcPts val="0"/>
              </a:spcAft>
              <a:buNone/>
              <a:defRPr sz="900">
                <a:solidFill>
                  <a:schemeClr val="dk1"/>
                </a:solidFill>
              </a:defRPr>
            </a:lvl4pPr>
            <a:lvl5pPr lvl="4" rtl="0" algn="r">
              <a:spcBef>
                <a:spcPts val="1600"/>
              </a:spcBef>
              <a:spcAft>
                <a:spcPts val="0"/>
              </a:spcAft>
              <a:buNone/>
              <a:defRPr sz="900">
                <a:solidFill>
                  <a:schemeClr val="dk1"/>
                </a:solidFill>
              </a:defRPr>
            </a:lvl5pPr>
            <a:lvl6pPr lvl="5" rtl="0" algn="r">
              <a:spcBef>
                <a:spcPts val="1600"/>
              </a:spcBef>
              <a:spcAft>
                <a:spcPts val="0"/>
              </a:spcAft>
              <a:buNone/>
              <a:defRPr sz="900">
                <a:solidFill>
                  <a:schemeClr val="dk1"/>
                </a:solidFill>
              </a:defRPr>
            </a:lvl6pPr>
            <a:lvl7pPr lvl="6" rtl="0" algn="r">
              <a:spcBef>
                <a:spcPts val="1600"/>
              </a:spcBef>
              <a:spcAft>
                <a:spcPts val="0"/>
              </a:spcAft>
              <a:buNone/>
              <a:defRPr sz="900">
                <a:solidFill>
                  <a:schemeClr val="dk1"/>
                </a:solidFill>
              </a:defRPr>
            </a:lvl7pPr>
            <a:lvl8pPr lvl="7" rtl="0" algn="r">
              <a:spcBef>
                <a:spcPts val="1600"/>
              </a:spcBef>
              <a:spcAft>
                <a:spcPts val="0"/>
              </a:spcAft>
              <a:buNone/>
              <a:defRPr sz="900">
                <a:solidFill>
                  <a:schemeClr val="dk1"/>
                </a:solidFill>
              </a:defRPr>
            </a:lvl8pPr>
            <a:lvl9pPr lvl="8" rtl="0" algn="r">
              <a:spcBef>
                <a:spcPts val="1600"/>
              </a:spcBef>
              <a:spcAft>
                <a:spcPts val="1600"/>
              </a:spcAft>
              <a:buNone/>
              <a:defRPr sz="900">
                <a:solidFill>
                  <a:schemeClr val="dk1"/>
                </a:solidFill>
              </a:defRPr>
            </a:lvl9pPr>
          </a:lstStyle>
          <a:p/>
        </p:txBody>
      </p:sp>
      <p:cxnSp>
        <p:nvCxnSpPr>
          <p:cNvPr id="76" name="Google Shape;76;p9"/>
          <p:cNvCxnSpPr/>
          <p:nvPr/>
        </p:nvCxnSpPr>
        <p:spPr>
          <a:xfrm>
            <a:off x="327150" y="4876300"/>
            <a:ext cx="8489700" cy="0"/>
          </a:xfrm>
          <a:prstGeom prst="straightConnector1">
            <a:avLst/>
          </a:prstGeom>
          <a:noFill/>
          <a:ln cap="flat" cmpd="sng" w="9525">
            <a:solidFill>
              <a:schemeClr val="dk1"/>
            </a:solidFill>
            <a:prstDash val="solid"/>
            <a:round/>
            <a:headEnd len="med" w="med" type="none"/>
            <a:tailEnd len="med" w="med" type="none"/>
          </a:ln>
        </p:spPr>
      </p:cxnSp>
      <p:sp>
        <p:nvSpPr>
          <p:cNvPr id="77" name="Google Shape;77;p9"/>
          <p:cNvSpPr/>
          <p:nvPr/>
        </p:nvSpPr>
        <p:spPr>
          <a:xfrm>
            <a:off x="7980050" y="4766575"/>
            <a:ext cx="410700" cy="167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9"/>
          <p:cNvSpPr txBox="1"/>
          <p:nvPr>
            <p:ph hasCustomPrompt="1" type="title"/>
          </p:nvPr>
        </p:nvSpPr>
        <p:spPr>
          <a:xfrm>
            <a:off x="7936249" y="4565700"/>
            <a:ext cx="4983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1000"/>
              <a:buNone/>
              <a:defRPr sz="1000">
                <a:solidFill>
                  <a:schemeClr val="accent1"/>
                </a:solidFill>
              </a:defRPr>
            </a:lvl1pPr>
            <a:lvl2pPr lvl="1"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2pPr>
            <a:lvl3pPr lvl="2"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3pPr>
            <a:lvl4pPr lvl="3"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4pPr>
            <a:lvl5pPr lvl="4"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5pPr>
            <a:lvl6pPr lvl="5"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6pPr>
            <a:lvl7pPr lvl="6"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7pPr>
            <a:lvl8pPr lvl="7"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8pPr>
            <a:lvl9pPr lvl="8"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9pPr>
          </a:lstStyle>
          <a:p>
            <a:r>
              <a:t>xx%</a:t>
            </a:r>
          </a:p>
        </p:txBody>
      </p:sp>
      <p:sp>
        <p:nvSpPr>
          <p:cNvPr id="79" name="Google Shape;79;p9"/>
          <p:cNvSpPr/>
          <p:nvPr/>
        </p:nvSpPr>
        <p:spPr>
          <a:xfrm>
            <a:off x="538600" y="341400"/>
            <a:ext cx="17121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9"/>
          <p:cNvSpPr txBox="1"/>
          <p:nvPr>
            <p:ph idx="2" type="ctrTitle"/>
          </p:nvPr>
        </p:nvSpPr>
        <p:spPr>
          <a:xfrm>
            <a:off x="628575" y="417603"/>
            <a:ext cx="1622100" cy="3651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400"/>
              <a:buNone/>
              <a:defRPr sz="1400">
                <a:solidFill>
                  <a:schemeClr val="lt1"/>
                </a:solidFill>
              </a:defRPr>
            </a:lvl1pPr>
            <a:lvl2pPr lvl="1"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2pPr>
            <a:lvl3pPr lvl="2"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3pPr>
            <a:lvl4pPr lvl="3"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4pPr>
            <a:lvl5pPr lvl="4"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5pPr>
            <a:lvl6pPr lvl="5"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6pPr>
            <a:lvl7pPr lvl="6"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7pPr>
            <a:lvl8pPr lvl="7"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8pPr>
            <a:lvl9pPr lvl="8"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2">
  <p:cSld name="TITLE_1_1_1_1_1_1_3">
    <p:bg>
      <p:bgPr>
        <a:solidFill>
          <a:schemeClr val="lt1"/>
        </a:solidFill>
      </p:bgPr>
    </p:bg>
    <p:spTree>
      <p:nvGrpSpPr>
        <p:cNvPr id="81" name="Shape 81"/>
        <p:cNvGrpSpPr/>
        <p:nvPr/>
      </p:nvGrpSpPr>
      <p:grpSpPr>
        <a:xfrm>
          <a:off x="0" y="0"/>
          <a:ext cx="0" cy="0"/>
          <a:chOff x="0" y="0"/>
          <a:chExt cx="0" cy="0"/>
        </a:xfrm>
      </p:grpSpPr>
      <p:cxnSp>
        <p:nvCxnSpPr>
          <p:cNvPr id="82" name="Google Shape;82;p10"/>
          <p:cNvCxnSpPr/>
          <p:nvPr/>
        </p:nvCxnSpPr>
        <p:spPr>
          <a:xfrm>
            <a:off x="327150" y="4876300"/>
            <a:ext cx="8489700" cy="0"/>
          </a:xfrm>
          <a:prstGeom prst="straightConnector1">
            <a:avLst/>
          </a:prstGeom>
          <a:noFill/>
          <a:ln cap="flat" cmpd="sng" w="9525">
            <a:solidFill>
              <a:schemeClr val="dk1"/>
            </a:solidFill>
            <a:prstDash val="solid"/>
            <a:round/>
            <a:headEnd len="med" w="med" type="none"/>
            <a:tailEnd len="med" w="med" type="none"/>
          </a:ln>
        </p:spPr>
      </p:cxnSp>
      <p:sp>
        <p:nvSpPr>
          <p:cNvPr id="83" name="Google Shape;83;p10"/>
          <p:cNvSpPr/>
          <p:nvPr/>
        </p:nvSpPr>
        <p:spPr>
          <a:xfrm>
            <a:off x="7980050" y="4766575"/>
            <a:ext cx="410700" cy="167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10"/>
          <p:cNvSpPr txBox="1"/>
          <p:nvPr>
            <p:ph hasCustomPrompt="1" type="title"/>
          </p:nvPr>
        </p:nvSpPr>
        <p:spPr>
          <a:xfrm>
            <a:off x="7928642" y="4565700"/>
            <a:ext cx="4983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1000"/>
              <a:buNone/>
              <a:defRPr sz="1000">
                <a:solidFill>
                  <a:schemeClr val="accent1"/>
                </a:solidFill>
              </a:defRPr>
            </a:lvl1pPr>
            <a:lvl2pPr lvl="1"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2pPr>
            <a:lvl3pPr lvl="2"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3pPr>
            <a:lvl4pPr lvl="3"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4pPr>
            <a:lvl5pPr lvl="4"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5pPr>
            <a:lvl6pPr lvl="5"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6pPr>
            <a:lvl7pPr lvl="6"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7pPr>
            <a:lvl8pPr lvl="7"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8pPr>
            <a:lvl9pPr lvl="8"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9pPr>
          </a:lstStyle>
          <a:p>
            <a:r>
              <a:t>xx%</a:t>
            </a:r>
          </a:p>
        </p:txBody>
      </p:sp>
      <p:sp>
        <p:nvSpPr>
          <p:cNvPr id="85" name="Google Shape;85;p10"/>
          <p:cNvSpPr/>
          <p:nvPr/>
        </p:nvSpPr>
        <p:spPr>
          <a:xfrm flipH="1">
            <a:off x="7081953" y="341400"/>
            <a:ext cx="15306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10"/>
          <p:cNvSpPr txBox="1"/>
          <p:nvPr>
            <p:ph idx="2" type="ctrTitle"/>
          </p:nvPr>
        </p:nvSpPr>
        <p:spPr>
          <a:xfrm flipH="1">
            <a:off x="6900478" y="417603"/>
            <a:ext cx="1622100" cy="365100"/>
          </a:xfrm>
          <a:prstGeom prst="rect">
            <a:avLst/>
          </a:prstGeom>
        </p:spPr>
        <p:txBody>
          <a:bodyPr anchorCtr="0" anchor="t" bIns="91425" lIns="91425" spcFirstLastPara="1" rIns="91425" wrap="square" tIns="91425">
            <a:noAutofit/>
          </a:bodyPr>
          <a:lstStyle>
            <a:lvl1pPr lvl="0" rtl="0" algn="r">
              <a:spcBef>
                <a:spcPts val="0"/>
              </a:spcBef>
              <a:spcAft>
                <a:spcPts val="0"/>
              </a:spcAft>
              <a:buClr>
                <a:schemeClr val="lt1"/>
              </a:buClr>
              <a:buSzPts val="1400"/>
              <a:buNone/>
              <a:defRPr sz="1400">
                <a:solidFill>
                  <a:schemeClr val="lt1"/>
                </a:solidFill>
              </a:defRPr>
            </a:lvl1pPr>
            <a:lvl2pPr lvl="1" rtl="0" algn="r">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2pPr>
            <a:lvl3pPr lvl="2" rtl="0" algn="r">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3pPr>
            <a:lvl4pPr lvl="3" rtl="0" algn="r">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4pPr>
            <a:lvl5pPr lvl="4" rtl="0" algn="r">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5pPr>
            <a:lvl6pPr lvl="5" rtl="0" algn="r">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6pPr>
            <a:lvl7pPr lvl="6" rtl="0" algn="r">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7pPr>
            <a:lvl8pPr lvl="7" rtl="0" algn="r">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8pPr>
            <a:lvl9pPr lvl="8" rtl="0" algn="r">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9pPr>
          </a:lstStyle>
          <a:p/>
        </p:txBody>
      </p:sp>
      <p:sp>
        <p:nvSpPr>
          <p:cNvPr id="87" name="Google Shape;87;p10"/>
          <p:cNvSpPr/>
          <p:nvPr/>
        </p:nvSpPr>
        <p:spPr>
          <a:xfrm flipH="1">
            <a:off x="530993" y="4038690"/>
            <a:ext cx="15306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10"/>
          <p:cNvSpPr txBox="1"/>
          <p:nvPr>
            <p:ph idx="3" type="ctrTitle"/>
          </p:nvPr>
        </p:nvSpPr>
        <p:spPr>
          <a:xfrm flipH="1">
            <a:off x="616154" y="4145322"/>
            <a:ext cx="1622100" cy="3651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400"/>
              <a:buNone/>
              <a:defRPr sz="1400">
                <a:solidFill>
                  <a:schemeClr val="lt1"/>
                </a:solidFill>
              </a:defRPr>
            </a:lvl1pPr>
            <a:lvl2pPr lvl="1"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2pPr>
            <a:lvl3pPr lvl="2"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3pPr>
            <a:lvl4pPr lvl="3"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4pPr>
            <a:lvl5pPr lvl="4"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5pPr>
            <a:lvl6pPr lvl="5"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6pPr>
            <a:lvl7pPr lvl="6"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7pPr>
            <a:lvl8pPr lvl="7"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8pPr>
            <a:lvl9pPr lvl="8"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 IMAGES 2">
  <p:cSld name="TITLE_1_1_1_1_1_1_1_2_1">
    <p:bg>
      <p:bgPr>
        <a:solidFill>
          <a:schemeClr val="lt1"/>
        </a:solidFill>
      </p:bgPr>
    </p:bg>
    <p:spTree>
      <p:nvGrpSpPr>
        <p:cNvPr id="89" name="Shape 89"/>
        <p:cNvGrpSpPr/>
        <p:nvPr/>
      </p:nvGrpSpPr>
      <p:grpSpPr>
        <a:xfrm>
          <a:off x="0" y="0"/>
          <a:ext cx="0" cy="0"/>
          <a:chOff x="0" y="0"/>
          <a:chExt cx="0" cy="0"/>
        </a:xfrm>
      </p:grpSpPr>
      <p:sp>
        <p:nvSpPr>
          <p:cNvPr id="90" name="Google Shape;90;p11"/>
          <p:cNvSpPr txBox="1"/>
          <p:nvPr>
            <p:ph idx="1" type="subTitle"/>
          </p:nvPr>
        </p:nvSpPr>
        <p:spPr>
          <a:xfrm>
            <a:off x="5525741" y="3538353"/>
            <a:ext cx="2989800" cy="1213800"/>
          </a:xfrm>
          <a:prstGeom prst="rect">
            <a:avLst/>
          </a:prstGeom>
        </p:spPr>
        <p:txBody>
          <a:bodyPr anchorCtr="0" anchor="b" bIns="91425" lIns="91425" spcFirstLastPara="1" rIns="91425" wrap="square" tIns="91425">
            <a:noAutofit/>
          </a:bodyPr>
          <a:lstStyle>
            <a:lvl1pPr lvl="0" rtl="0" algn="r">
              <a:spcBef>
                <a:spcPts val="0"/>
              </a:spcBef>
              <a:spcAft>
                <a:spcPts val="0"/>
              </a:spcAft>
              <a:buNone/>
              <a:defRPr sz="900">
                <a:solidFill>
                  <a:schemeClr val="dk1"/>
                </a:solidFill>
              </a:defRPr>
            </a:lvl1pPr>
            <a:lvl2pPr lvl="1" rtl="0" algn="r">
              <a:spcBef>
                <a:spcPts val="0"/>
              </a:spcBef>
              <a:spcAft>
                <a:spcPts val="0"/>
              </a:spcAft>
              <a:buNone/>
              <a:defRPr sz="1000">
                <a:solidFill>
                  <a:schemeClr val="dk1"/>
                </a:solidFill>
              </a:defRPr>
            </a:lvl2pPr>
            <a:lvl3pPr lvl="2" rtl="0" algn="r">
              <a:spcBef>
                <a:spcPts val="0"/>
              </a:spcBef>
              <a:spcAft>
                <a:spcPts val="0"/>
              </a:spcAft>
              <a:buNone/>
              <a:defRPr sz="1000">
                <a:solidFill>
                  <a:schemeClr val="dk1"/>
                </a:solidFill>
              </a:defRPr>
            </a:lvl3pPr>
            <a:lvl4pPr lvl="3" rtl="0" algn="r">
              <a:spcBef>
                <a:spcPts val="0"/>
              </a:spcBef>
              <a:spcAft>
                <a:spcPts val="0"/>
              </a:spcAft>
              <a:buNone/>
              <a:defRPr sz="1000">
                <a:solidFill>
                  <a:schemeClr val="dk1"/>
                </a:solidFill>
              </a:defRPr>
            </a:lvl4pPr>
            <a:lvl5pPr lvl="4" rtl="0" algn="r">
              <a:spcBef>
                <a:spcPts val="0"/>
              </a:spcBef>
              <a:spcAft>
                <a:spcPts val="0"/>
              </a:spcAft>
              <a:buNone/>
              <a:defRPr sz="1000">
                <a:solidFill>
                  <a:schemeClr val="dk1"/>
                </a:solidFill>
              </a:defRPr>
            </a:lvl5pPr>
            <a:lvl6pPr lvl="5" rtl="0" algn="r">
              <a:spcBef>
                <a:spcPts val="0"/>
              </a:spcBef>
              <a:spcAft>
                <a:spcPts val="0"/>
              </a:spcAft>
              <a:buNone/>
              <a:defRPr sz="1000">
                <a:solidFill>
                  <a:schemeClr val="dk1"/>
                </a:solidFill>
              </a:defRPr>
            </a:lvl6pPr>
            <a:lvl7pPr lvl="6" rtl="0" algn="r">
              <a:spcBef>
                <a:spcPts val="0"/>
              </a:spcBef>
              <a:spcAft>
                <a:spcPts val="0"/>
              </a:spcAft>
              <a:buNone/>
              <a:defRPr sz="1000">
                <a:solidFill>
                  <a:schemeClr val="dk1"/>
                </a:solidFill>
              </a:defRPr>
            </a:lvl7pPr>
            <a:lvl8pPr lvl="7" rtl="0" algn="r">
              <a:spcBef>
                <a:spcPts val="0"/>
              </a:spcBef>
              <a:spcAft>
                <a:spcPts val="0"/>
              </a:spcAft>
              <a:buNone/>
              <a:defRPr sz="1000">
                <a:solidFill>
                  <a:schemeClr val="dk1"/>
                </a:solidFill>
              </a:defRPr>
            </a:lvl8pPr>
            <a:lvl9pPr lvl="8" rtl="0" algn="r">
              <a:spcBef>
                <a:spcPts val="0"/>
              </a:spcBef>
              <a:spcAft>
                <a:spcPts val="0"/>
              </a:spcAft>
              <a:buNone/>
              <a:defRPr sz="1000">
                <a:solidFill>
                  <a:schemeClr val="dk1"/>
                </a:solidFill>
              </a:defRPr>
            </a:lvl9pPr>
          </a:lstStyle>
          <a:p/>
        </p:txBody>
      </p:sp>
      <p:cxnSp>
        <p:nvCxnSpPr>
          <p:cNvPr id="91" name="Google Shape;91;p11"/>
          <p:cNvCxnSpPr/>
          <p:nvPr/>
        </p:nvCxnSpPr>
        <p:spPr>
          <a:xfrm>
            <a:off x="327150" y="4876300"/>
            <a:ext cx="8489700" cy="0"/>
          </a:xfrm>
          <a:prstGeom prst="straightConnector1">
            <a:avLst/>
          </a:prstGeom>
          <a:noFill/>
          <a:ln cap="flat" cmpd="sng" w="9525">
            <a:solidFill>
              <a:schemeClr val="dk1"/>
            </a:solidFill>
            <a:prstDash val="solid"/>
            <a:round/>
            <a:headEnd len="med" w="med" type="none"/>
            <a:tailEnd len="med" w="med" type="none"/>
          </a:ln>
        </p:spPr>
      </p:cxnSp>
      <p:sp>
        <p:nvSpPr>
          <p:cNvPr id="92" name="Google Shape;92;p11"/>
          <p:cNvSpPr/>
          <p:nvPr/>
        </p:nvSpPr>
        <p:spPr>
          <a:xfrm>
            <a:off x="7980050" y="4766575"/>
            <a:ext cx="410700" cy="167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11"/>
          <p:cNvSpPr txBox="1"/>
          <p:nvPr>
            <p:ph hasCustomPrompt="1" type="title"/>
          </p:nvPr>
        </p:nvSpPr>
        <p:spPr>
          <a:xfrm>
            <a:off x="7936249" y="4565700"/>
            <a:ext cx="4983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1000"/>
              <a:buNone/>
              <a:defRPr sz="1000">
                <a:solidFill>
                  <a:schemeClr val="accent1"/>
                </a:solidFill>
              </a:defRPr>
            </a:lvl1pPr>
            <a:lvl2pPr lvl="1"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2pPr>
            <a:lvl3pPr lvl="2"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3pPr>
            <a:lvl4pPr lvl="3"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4pPr>
            <a:lvl5pPr lvl="4"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5pPr>
            <a:lvl6pPr lvl="5"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6pPr>
            <a:lvl7pPr lvl="6"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7pPr>
            <a:lvl8pPr lvl="7"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8pPr>
            <a:lvl9pPr lvl="8"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9pPr>
          </a:lstStyle>
          <a:p>
            <a:r>
              <a:t>xx%</a:t>
            </a:r>
          </a:p>
        </p:txBody>
      </p:sp>
      <p:sp>
        <p:nvSpPr>
          <p:cNvPr id="94" name="Google Shape;94;p11"/>
          <p:cNvSpPr/>
          <p:nvPr/>
        </p:nvSpPr>
        <p:spPr>
          <a:xfrm>
            <a:off x="538600" y="341400"/>
            <a:ext cx="17121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11"/>
          <p:cNvSpPr txBox="1"/>
          <p:nvPr>
            <p:ph idx="2" type="ctrTitle"/>
          </p:nvPr>
        </p:nvSpPr>
        <p:spPr>
          <a:xfrm>
            <a:off x="628575" y="417603"/>
            <a:ext cx="1622100" cy="3651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400"/>
              <a:buNone/>
              <a:defRPr sz="1400">
                <a:solidFill>
                  <a:schemeClr val="lt1"/>
                </a:solidFill>
              </a:defRPr>
            </a:lvl1pPr>
            <a:lvl2pPr lvl="1"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2pPr>
            <a:lvl3pPr lvl="2"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3pPr>
            <a:lvl4pPr lvl="3"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4pPr>
            <a:lvl5pPr lvl="4"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5pPr>
            <a:lvl6pPr lvl="5"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6pPr>
            <a:lvl7pPr lvl="6"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7pPr>
            <a:lvl8pPr lvl="7"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8pPr>
            <a:lvl9pPr lvl="8"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ACT">
  <p:cSld name="TITLE_1_1_1_1_1_1_2">
    <p:bg>
      <p:bgPr>
        <a:solidFill>
          <a:schemeClr val="lt1"/>
        </a:solidFill>
      </p:bgPr>
    </p:bg>
    <p:spTree>
      <p:nvGrpSpPr>
        <p:cNvPr id="96" name="Shape 96"/>
        <p:cNvGrpSpPr/>
        <p:nvPr/>
      </p:nvGrpSpPr>
      <p:grpSpPr>
        <a:xfrm>
          <a:off x="0" y="0"/>
          <a:ext cx="0" cy="0"/>
          <a:chOff x="0" y="0"/>
          <a:chExt cx="0" cy="0"/>
        </a:xfrm>
      </p:grpSpPr>
      <p:sp>
        <p:nvSpPr>
          <p:cNvPr id="97" name="Google Shape;97;p12"/>
          <p:cNvSpPr txBox="1"/>
          <p:nvPr>
            <p:ph idx="1" type="subTitle"/>
          </p:nvPr>
        </p:nvSpPr>
        <p:spPr>
          <a:xfrm>
            <a:off x="720000" y="2222100"/>
            <a:ext cx="3348600" cy="1213800"/>
          </a:xfrm>
          <a:prstGeom prst="rect">
            <a:avLst/>
          </a:prstGeom>
        </p:spPr>
        <p:txBody>
          <a:bodyPr anchorCtr="0" anchor="ctr" bIns="91425" lIns="91425" spcFirstLastPara="1" rIns="91425" wrap="square" tIns="91425">
            <a:noAutofit/>
          </a:bodyPr>
          <a:lstStyle>
            <a:lvl1pPr lvl="0" rtl="0" algn="r">
              <a:spcBef>
                <a:spcPts val="0"/>
              </a:spcBef>
              <a:spcAft>
                <a:spcPts val="0"/>
              </a:spcAft>
              <a:buNone/>
              <a:defRPr sz="1200"/>
            </a:lvl1pPr>
            <a:lvl2pPr lvl="1" rtl="0" algn="r">
              <a:spcBef>
                <a:spcPts val="1600"/>
              </a:spcBef>
              <a:spcAft>
                <a:spcPts val="0"/>
              </a:spcAft>
              <a:buNone/>
              <a:defRPr sz="1200">
                <a:solidFill>
                  <a:srgbClr val="9900FF"/>
                </a:solidFill>
                <a:latin typeface="Zilla Slab Light"/>
                <a:ea typeface="Zilla Slab Light"/>
                <a:cs typeface="Zilla Slab Light"/>
                <a:sym typeface="Zilla Slab Light"/>
              </a:defRPr>
            </a:lvl2pPr>
            <a:lvl3pPr lvl="2" rtl="0" algn="r">
              <a:spcBef>
                <a:spcPts val="1600"/>
              </a:spcBef>
              <a:spcAft>
                <a:spcPts val="0"/>
              </a:spcAft>
              <a:buNone/>
              <a:defRPr sz="1200">
                <a:solidFill>
                  <a:srgbClr val="9900FF"/>
                </a:solidFill>
                <a:latin typeface="Zilla Slab Light"/>
                <a:ea typeface="Zilla Slab Light"/>
                <a:cs typeface="Zilla Slab Light"/>
                <a:sym typeface="Zilla Slab Light"/>
              </a:defRPr>
            </a:lvl3pPr>
            <a:lvl4pPr lvl="3" rtl="0" algn="r">
              <a:spcBef>
                <a:spcPts val="1600"/>
              </a:spcBef>
              <a:spcAft>
                <a:spcPts val="0"/>
              </a:spcAft>
              <a:buNone/>
              <a:defRPr sz="1200">
                <a:solidFill>
                  <a:srgbClr val="9900FF"/>
                </a:solidFill>
                <a:latin typeface="Zilla Slab Light"/>
                <a:ea typeface="Zilla Slab Light"/>
                <a:cs typeface="Zilla Slab Light"/>
                <a:sym typeface="Zilla Slab Light"/>
              </a:defRPr>
            </a:lvl4pPr>
            <a:lvl5pPr lvl="4" rtl="0" algn="r">
              <a:spcBef>
                <a:spcPts val="1600"/>
              </a:spcBef>
              <a:spcAft>
                <a:spcPts val="0"/>
              </a:spcAft>
              <a:buNone/>
              <a:defRPr sz="1200">
                <a:solidFill>
                  <a:srgbClr val="9900FF"/>
                </a:solidFill>
                <a:latin typeface="Zilla Slab Light"/>
                <a:ea typeface="Zilla Slab Light"/>
                <a:cs typeface="Zilla Slab Light"/>
                <a:sym typeface="Zilla Slab Light"/>
              </a:defRPr>
            </a:lvl5pPr>
            <a:lvl6pPr lvl="5" rtl="0" algn="r">
              <a:spcBef>
                <a:spcPts val="1600"/>
              </a:spcBef>
              <a:spcAft>
                <a:spcPts val="0"/>
              </a:spcAft>
              <a:buNone/>
              <a:defRPr sz="1200">
                <a:solidFill>
                  <a:srgbClr val="9900FF"/>
                </a:solidFill>
                <a:latin typeface="Zilla Slab Light"/>
                <a:ea typeface="Zilla Slab Light"/>
                <a:cs typeface="Zilla Slab Light"/>
                <a:sym typeface="Zilla Slab Light"/>
              </a:defRPr>
            </a:lvl6pPr>
            <a:lvl7pPr lvl="6" rtl="0" algn="r">
              <a:spcBef>
                <a:spcPts val="1600"/>
              </a:spcBef>
              <a:spcAft>
                <a:spcPts val="0"/>
              </a:spcAft>
              <a:buNone/>
              <a:defRPr sz="1200">
                <a:solidFill>
                  <a:srgbClr val="9900FF"/>
                </a:solidFill>
                <a:latin typeface="Zilla Slab Light"/>
                <a:ea typeface="Zilla Slab Light"/>
                <a:cs typeface="Zilla Slab Light"/>
                <a:sym typeface="Zilla Slab Light"/>
              </a:defRPr>
            </a:lvl7pPr>
            <a:lvl8pPr lvl="7" rtl="0" algn="r">
              <a:spcBef>
                <a:spcPts val="1600"/>
              </a:spcBef>
              <a:spcAft>
                <a:spcPts val="0"/>
              </a:spcAft>
              <a:buNone/>
              <a:defRPr sz="1200">
                <a:solidFill>
                  <a:srgbClr val="9900FF"/>
                </a:solidFill>
                <a:latin typeface="Zilla Slab Light"/>
                <a:ea typeface="Zilla Slab Light"/>
                <a:cs typeface="Zilla Slab Light"/>
                <a:sym typeface="Zilla Slab Light"/>
              </a:defRPr>
            </a:lvl8pPr>
            <a:lvl9pPr lvl="8" rtl="0" algn="r">
              <a:spcBef>
                <a:spcPts val="1600"/>
              </a:spcBef>
              <a:spcAft>
                <a:spcPts val="1600"/>
              </a:spcAft>
              <a:buNone/>
              <a:defRPr sz="1200">
                <a:solidFill>
                  <a:srgbClr val="9900FF"/>
                </a:solidFill>
                <a:latin typeface="Zilla Slab Light"/>
                <a:ea typeface="Zilla Slab Light"/>
                <a:cs typeface="Zilla Slab Light"/>
                <a:sym typeface="Zilla Slab Light"/>
              </a:defRPr>
            </a:lvl9pPr>
          </a:lstStyle>
          <a:p/>
        </p:txBody>
      </p:sp>
      <p:sp>
        <p:nvSpPr>
          <p:cNvPr id="98" name="Google Shape;98;p12"/>
          <p:cNvSpPr/>
          <p:nvPr/>
        </p:nvSpPr>
        <p:spPr>
          <a:xfrm>
            <a:off x="7080550" y="4025712"/>
            <a:ext cx="15306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 name="Google Shape;99;p12"/>
          <p:cNvCxnSpPr/>
          <p:nvPr/>
        </p:nvCxnSpPr>
        <p:spPr>
          <a:xfrm>
            <a:off x="327150" y="4876300"/>
            <a:ext cx="8489700" cy="0"/>
          </a:xfrm>
          <a:prstGeom prst="straightConnector1">
            <a:avLst/>
          </a:prstGeom>
          <a:noFill/>
          <a:ln cap="flat" cmpd="sng" w="9525">
            <a:solidFill>
              <a:schemeClr val="dk1"/>
            </a:solidFill>
            <a:prstDash val="solid"/>
            <a:round/>
            <a:headEnd len="med" w="med" type="none"/>
            <a:tailEnd len="med" w="med" type="none"/>
          </a:ln>
        </p:spPr>
      </p:cxnSp>
      <p:sp>
        <p:nvSpPr>
          <p:cNvPr id="100" name="Google Shape;100;p12"/>
          <p:cNvSpPr/>
          <p:nvPr/>
        </p:nvSpPr>
        <p:spPr>
          <a:xfrm>
            <a:off x="7980050" y="4766575"/>
            <a:ext cx="410700" cy="167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12"/>
          <p:cNvSpPr txBox="1"/>
          <p:nvPr>
            <p:ph hasCustomPrompt="1" type="title"/>
          </p:nvPr>
        </p:nvSpPr>
        <p:spPr>
          <a:xfrm>
            <a:off x="7936249" y="4565700"/>
            <a:ext cx="4983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1000"/>
              <a:buNone/>
              <a:defRPr sz="1000">
                <a:solidFill>
                  <a:schemeClr val="accent1"/>
                </a:solidFill>
              </a:defRPr>
            </a:lvl1pPr>
            <a:lvl2pPr lvl="1"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2pPr>
            <a:lvl3pPr lvl="2"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3pPr>
            <a:lvl4pPr lvl="3"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4pPr>
            <a:lvl5pPr lvl="4"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5pPr>
            <a:lvl6pPr lvl="5"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6pPr>
            <a:lvl7pPr lvl="6"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7pPr>
            <a:lvl8pPr lvl="7"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8pPr>
            <a:lvl9pPr lvl="8"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9pPr>
          </a:lstStyle>
          <a:p>
            <a:r>
              <a:t>xx%</a:t>
            </a:r>
          </a:p>
        </p:txBody>
      </p:sp>
      <p:sp>
        <p:nvSpPr>
          <p:cNvPr id="102" name="Google Shape;102;p12"/>
          <p:cNvSpPr/>
          <p:nvPr/>
        </p:nvSpPr>
        <p:spPr>
          <a:xfrm>
            <a:off x="538600" y="341400"/>
            <a:ext cx="15306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12"/>
          <p:cNvSpPr txBox="1"/>
          <p:nvPr>
            <p:ph idx="2" type="ctrTitle"/>
          </p:nvPr>
        </p:nvSpPr>
        <p:spPr>
          <a:xfrm>
            <a:off x="628575" y="417603"/>
            <a:ext cx="1622100" cy="3651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400"/>
              <a:buNone/>
              <a:defRPr sz="1400">
                <a:solidFill>
                  <a:schemeClr val="lt1"/>
                </a:solidFill>
              </a:defRPr>
            </a:lvl1pPr>
            <a:lvl2pPr lvl="1"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2pPr>
            <a:lvl3pPr lvl="2"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3pPr>
            <a:lvl4pPr lvl="3"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4pPr>
            <a:lvl5pPr lvl="4"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5pPr>
            <a:lvl6pPr lvl="5"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6pPr>
            <a:lvl7pPr lvl="6"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7pPr>
            <a:lvl8pPr lvl="7"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8pPr>
            <a:lvl9pPr lvl="8"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REDITS">
  <p:cSld name="TITLE_1_1_2_1">
    <p:bg>
      <p:bgPr>
        <a:solidFill>
          <a:schemeClr val="lt1"/>
        </a:solidFill>
      </p:bgPr>
    </p:bg>
    <p:spTree>
      <p:nvGrpSpPr>
        <p:cNvPr id="104" name="Shape 104"/>
        <p:cNvGrpSpPr/>
        <p:nvPr/>
      </p:nvGrpSpPr>
      <p:grpSpPr>
        <a:xfrm>
          <a:off x="0" y="0"/>
          <a:ext cx="0" cy="0"/>
          <a:chOff x="0" y="0"/>
          <a:chExt cx="0" cy="0"/>
        </a:xfrm>
      </p:grpSpPr>
      <p:sp>
        <p:nvSpPr>
          <p:cNvPr id="105" name="Google Shape;105;p13"/>
          <p:cNvSpPr txBox="1"/>
          <p:nvPr>
            <p:ph idx="1" type="subTitle"/>
          </p:nvPr>
        </p:nvSpPr>
        <p:spPr>
          <a:xfrm>
            <a:off x="2772150" y="1947600"/>
            <a:ext cx="3599700" cy="17055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1200"/>
            </a:lvl1pPr>
            <a:lvl2pPr lvl="1" rtl="0">
              <a:spcBef>
                <a:spcPts val="1600"/>
              </a:spcBef>
              <a:spcAft>
                <a:spcPts val="0"/>
              </a:spcAft>
              <a:buNone/>
              <a:defRPr sz="1200"/>
            </a:lvl2pPr>
            <a:lvl3pPr lvl="2" rtl="0">
              <a:spcBef>
                <a:spcPts val="1600"/>
              </a:spcBef>
              <a:spcAft>
                <a:spcPts val="0"/>
              </a:spcAft>
              <a:buNone/>
              <a:defRPr sz="1200"/>
            </a:lvl3pPr>
            <a:lvl4pPr lvl="3" rtl="0">
              <a:spcBef>
                <a:spcPts val="1600"/>
              </a:spcBef>
              <a:spcAft>
                <a:spcPts val="0"/>
              </a:spcAft>
              <a:buNone/>
              <a:defRPr sz="1200"/>
            </a:lvl4pPr>
            <a:lvl5pPr lvl="4" rtl="0">
              <a:spcBef>
                <a:spcPts val="1600"/>
              </a:spcBef>
              <a:spcAft>
                <a:spcPts val="0"/>
              </a:spcAft>
              <a:buNone/>
              <a:defRPr sz="1200"/>
            </a:lvl5pPr>
            <a:lvl6pPr lvl="5" rtl="0">
              <a:spcBef>
                <a:spcPts val="1600"/>
              </a:spcBef>
              <a:spcAft>
                <a:spcPts val="0"/>
              </a:spcAft>
              <a:buNone/>
              <a:defRPr sz="1200"/>
            </a:lvl6pPr>
            <a:lvl7pPr lvl="6" rtl="0">
              <a:spcBef>
                <a:spcPts val="1600"/>
              </a:spcBef>
              <a:spcAft>
                <a:spcPts val="0"/>
              </a:spcAft>
              <a:buNone/>
              <a:defRPr sz="1200"/>
            </a:lvl7pPr>
            <a:lvl8pPr lvl="7" rtl="0">
              <a:spcBef>
                <a:spcPts val="1600"/>
              </a:spcBef>
              <a:spcAft>
                <a:spcPts val="0"/>
              </a:spcAft>
              <a:buNone/>
              <a:defRPr sz="1200"/>
            </a:lvl8pPr>
            <a:lvl9pPr lvl="8" rtl="0">
              <a:spcBef>
                <a:spcPts val="1600"/>
              </a:spcBef>
              <a:spcAft>
                <a:spcPts val="1600"/>
              </a:spcAft>
              <a:buNone/>
              <a:defRPr sz="1200"/>
            </a:lvl9pPr>
          </a:lstStyle>
          <a:p/>
        </p:txBody>
      </p:sp>
      <p:cxnSp>
        <p:nvCxnSpPr>
          <p:cNvPr id="106" name="Google Shape;106;p13"/>
          <p:cNvCxnSpPr/>
          <p:nvPr/>
        </p:nvCxnSpPr>
        <p:spPr>
          <a:xfrm>
            <a:off x="327150" y="4876300"/>
            <a:ext cx="8489700" cy="0"/>
          </a:xfrm>
          <a:prstGeom prst="straightConnector1">
            <a:avLst/>
          </a:prstGeom>
          <a:noFill/>
          <a:ln cap="flat" cmpd="sng" w="9525">
            <a:solidFill>
              <a:schemeClr val="dk1"/>
            </a:solidFill>
            <a:prstDash val="solid"/>
            <a:round/>
            <a:headEnd len="med" w="med" type="none"/>
            <a:tailEnd len="med" w="med" type="none"/>
          </a:ln>
        </p:spPr>
      </p:cxnSp>
      <p:sp>
        <p:nvSpPr>
          <p:cNvPr id="107" name="Google Shape;107;p13"/>
          <p:cNvSpPr/>
          <p:nvPr/>
        </p:nvSpPr>
        <p:spPr>
          <a:xfrm>
            <a:off x="7980050" y="4766575"/>
            <a:ext cx="410700" cy="167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3"/>
          <p:cNvSpPr txBox="1"/>
          <p:nvPr>
            <p:ph hasCustomPrompt="1" type="title"/>
          </p:nvPr>
        </p:nvSpPr>
        <p:spPr>
          <a:xfrm>
            <a:off x="7936249" y="4565700"/>
            <a:ext cx="4983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1000"/>
              <a:buNone/>
              <a:defRPr sz="1000">
                <a:solidFill>
                  <a:schemeClr val="accent1"/>
                </a:solidFill>
              </a:defRPr>
            </a:lvl1pPr>
            <a:lvl2pPr lvl="1"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2pPr>
            <a:lvl3pPr lvl="2"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3pPr>
            <a:lvl4pPr lvl="3"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4pPr>
            <a:lvl5pPr lvl="4"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5pPr>
            <a:lvl6pPr lvl="5"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6pPr>
            <a:lvl7pPr lvl="6"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7pPr>
            <a:lvl8pPr lvl="7"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8pPr>
            <a:lvl9pPr lvl="8"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9pPr>
          </a:lstStyle>
          <a:p>
            <a:r>
              <a:t>xx%</a:t>
            </a:r>
          </a:p>
        </p:txBody>
      </p:sp>
      <p:sp>
        <p:nvSpPr>
          <p:cNvPr id="109" name="Google Shape;109;p13"/>
          <p:cNvSpPr/>
          <p:nvPr/>
        </p:nvSpPr>
        <p:spPr>
          <a:xfrm>
            <a:off x="538600" y="341400"/>
            <a:ext cx="15306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3"/>
          <p:cNvSpPr txBox="1"/>
          <p:nvPr>
            <p:ph idx="2" type="ctrTitle"/>
          </p:nvPr>
        </p:nvSpPr>
        <p:spPr>
          <a:xfrm>
            <a:off x="628575" y="417603"/>
            <a:ext cx="1622100" cy="3651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400"/>
              <a:buNone/>
              <a:defRPr sz="1400">
                <a:solidFill>
                  <a:schemeClr val="lt1"/>
                </a:solidFill>
              </a:defRPr>
            </a:lvl1pPr>
            <a:lvl2pPr lvl="1"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2pPr>
            <a:lvl3pPr lvl="2"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3pPr>
            <a:lvl4pPr lvl="3"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4pPr>
            <a:lvl5pPr lvl="4"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5pPr>
            <a:lvl6pPr lvl="5"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6pPr>
            <a:lvl7pPr lvl="6"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7pPr>
            <a:lvl8pPr lvl="7"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8pPr>
            <a:lvl9pPr lvl="8"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SOURCES">
  <p:cSld name="TITLE_1_1_2_1_1">
    <p:bg>
      <p:bgPr>
        <a:solidFill>
          <a:schemeClr val="lt1"/>
        </a:solidFill>
      </p:bgPr>
    </p:bg>
    <p:spTree>
      <p:nvGrpSpPr>
        <p:cNvPr id="111" name="Shape 111"/>
        <p:cNvGrpSpPr/>
        <p:nvPr/>
      </p:nvGrpSpPr>
      <p:grpSpPr>
        <a:xfrm>
          <a:off x="0" y="0"/>
          <a:ext cx="0" cy="0"/>
          <a:chOff x="0" y="0"/>
          <a:chExt cx="0" cy="0"/>
        </a:xfrm>
      </p:grpSpPr>
      <p:sp>
        <p:nvSpPr>
          <p:cNvPr id="112" name="Google Shape;112;p14"/>
          <p:cNvSpPr txBox="1"/>
          <p:nvPr>
            <p:ph idx="1" type="subTitle"/>
          </p:nvPr>
        </p:nvSpPr>
        <p:spPr>
          <a:xfrm>
            <a:off x="614800" y="1104625"/>
            <a:ext cx="1454400" cy="17055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000">
                <a:solidFill>
                  <a:schemeClr val="accent1"/>
                </a:solidFill>
              </a:defRPr>
            </a:lvl1pPr>
            <a:lvl2pPr lvl="1" rtl="0">
              <a:spcBef>
                <a:spcPts val="1600"/>
              </a:spcBef>
              <a:spcAft>
                <a:spcPts val="0"/>
              </a:spcAft>
              <a:buNone/>
              <a:defRPr sz="1000">
                <a:solidFill>
                  <a:schemeClr val="accent1"/>
                </a:solidFill>
              </a:defRPr>
            </a:lvl2pPr>
            <a:lvl3pPr lvl="2" rtl="0">
              <a:spcBef>
                <a:spcPts val="1600"/>
              </a:spcBef>
              <a:spcAft>
                <a:spcPts val="0"/>
              </a:spcAft>
              <a:buNone/>
              <a:defRPr sz="1000">
                <a:solidFill>
                  <a:schemeClr val="accent1"/>
                </a:solidFill>
              </a:defRPr>
            </a:lvl3pPr>
            <a:lvl4pPr lvl="3" rtl="0">
              <a:spcBef>
                <a:spcPts val="1600"/>
              </a:spcBef>
              <a:spcAft>
                <a:spcPts val="0"/>
              </a:spcAft>
              <a:buNone/>
              <a:defRPr sz="1000">
                <a:solidFill>
                  <a:schemeClr val="accent1"/>
                </a:solidFill>
              </a:defRPr>
            </a:lvl4pPr>
            <a:lvl5pPr lvl="4" rtl="0">
              <a:spcBef>
                <a:spcPts val="1600"/>
              </a:spcBef>
              <a:spcAft>
                <a:spcPts val="0"/>
              </a:spcAft>
              <a:buNone/>
              <a:defRPr sz="1000">
                <a:solidFill>
                  <a:schemeClr val="accent1"/>
                </a:solidFill>
              </a:defRPr>
            </a:lvl5pPr>
            <a:lvl6pPr lvl="5" rtl="0">
              <a:spcBef>
                <a:spcPts val="1600"/>
              </a:spcBef>
              <a:spcAft>
                <a:spcPts val="0"/>
              </a:spcAft>
              <a:buNone/>
              <a:defRPr sz="1000">
                <a:solidFill>
                  <a:schemeClr val="accent1"/>
                </a:solidFill>
              </a:defRPr>
            </a:lvl6pPr>
            <a:lvl7pPr lvl="6" rtl="0">
              <a:spcBef>
                <a:spcPts val="1600"/>
              </a:spcBef>
              <a:spcAft>
                <a:spcPts val="0"/>
              </a:spcAft>
              <a:buNone/>
              <a:defRPr sz="1000">
                <a:solidFill>
                  <a:schemeClr val="accent1"/>
                </a:solidFill>
              </a:defRPr>
            </a:lvl7pPr>
            <a:lvl8pPr lvl="7" rtl="0">
              <a:spcBef>
                <a:spcPts val="1600"/>
              </a:spcBef>
              <a:spcAft>
                <a:spcPts val="0"/>
              </a:spcAft>
              <a:buNone/>
              <a:defRPr sz="1000">
                <a:solidFill>
                  <a:schemeClr val="accent1"/>
                </a:solidFill>
              </a:defRPr>
            </a:lvl8pPr>
            <a:lvl9pPr lvl="8" rtl="0">
              <a:spcBef>
                <a:spcPts val="1600"/>
              </a:spcBef>
              <a:spcAft>
                <a:spcPts val="1600"/>
              </a:spcAft>
              <a:buNone/>
              <a:defRPr sz="1000">
                <a:solidFill>
                  <a:schemeClr val="accent1"/>
                </a:solidFill>
              </a:defRPr>
            </a:lvl9pPr>
          </a:lstStyle>
          <a:p/>
        </p:txBody>
      </p:sp>
      <p:cxnSp>
        <p:nvCxnSpPr>
          <p:cNvPr id="113" name="Google Shape;113;p14"/>
          <p:cNvCxnSpPr/>
          <p:nvPr/>
        </p:nvCxnSpPr>
        <p:spPr>
          <a:xfrm>
            <a:off x="327150" y="4876300"/>
            <a:ext cx="8489700" cy="0"/>
          </a:xfrm>
          <a:prstGeom prst="straightConnector1">
            <a:avLst/>
          </a:prstGeom>
          <a:noFill/>
          <a:ln cap="flat" cmpd="sng" w="9525">
            <a:solidFill>
              <a:schemeClr val="dk1"/>
            </a:solidFill>
            <a:prstDash val="solid"/>
            <a:round/>
            <a:headEnd len="med" w="med" type="none"/>
            <a:tailEnd len="med" w="med" type="none"/>
          </a:ln>
        </p:spPr>
      </p:cxnSp>
      <p:sp>
        <p:nvSpPr>
          <p:cNvPr id="114" name="Google Shape;114;p14"/>
          <p:cNvSpPr/>
          <p:nvPr/>
        </p:nvSpPr>
        <p:spPr>
          <a:xfrm>
            <a:off x="7980050" y="4766575"/>
            <a:ext cx="410700" cy="167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14"/>
          <p:cNvSpPr txBox="1"/>
          <p:nvPr>
            <p:ph hasCustomPrompt="1" type="title"/>
          </p:nvPr>
        </p:nvSpPr>
        <p:spPr>
          <a:xfrm>
            <a:off x="7936249" y="4565700"/>
            <a:ext cx="4983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1000"/>
              <a:buNone/>
              <a:defRPr sz="1000">
                <a:solidFill>
                  <a:schemeClr val="accent1"/>
                </a:solidFill>
              </a:defRPr>
            </a:lvl1pPr>
            <a:lvl2pPr lvl="1"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2pPr>
            <a:lvl3pPr lvl="2"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3pPr>
            <a:lvl4pPr lvl="3"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4pPr>
            <a:lvl5pPr lvl="4"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5pPr>
            <a:lvl6pPr lvl="5"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6pPr>
            <a:lvl7pPr lvl="6"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7pPr>
            <a:lvl8pPr lvl="7"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8pPr>
            <a:lvl9pPr lvl="8" rtl="0" algn="ctr">
              <a:spcBef>
                <a:spcPts val="0"/>
              </a:spcBef>
              <a:spcAft>
                <a:spcPts val="0"/>
              </a:spcAft>
              <a:buClr>
                <a:schemeClr val="accent1"/>
              </a:buClr>
              <a:buSzPts val="1000"/>
              <a:buFont typeface="Oswald"/>
              <a:buNone/>
              <a:defRPr sz="1000">
                <a:solidFill>
                  <a:schemeClr val="accent1"/>
                </a:solidFill>
                <a:latin typeface="Oswald"/>
                <a:ea typeface="Oswald"/>
                <a:cs typeface="Oswald"/>
                <a:sym typeface="Oswald"/>
              </a:defRPr>
            </a:lvl9pPr>
          </a:lstStyle>
          <a:p>
            <a:r>
              <a:t>xx%</a:t>
            </a:r>
          </a:p>
        </p:txBody>
      </p:sp>
      <p:sp>
        <p:nvSpPr>
          <p:cNvPr id="116" name="Google Shape;116;p14"/>
          <p:cNvSpPr txBox="1"/>
          <p:nvPr>
            <p:ph idx="2" type="subTitle"/>
          </p:nvPr>
        </p:nvSpPr>
        <p:spPr>
          <a:xfrm>
            <a:off x="2369450" y="1111203"/>
            <a:ext cx="2202600" cy="1705500"/>
          </a:xfrm>
          <a:prstGeom prst="rect">
            <a:avLst/>
          </a:prstGeom>
        </p:spPr>
        <p:txBody>
          <a:bodyPr anchorCtr="0" anchor="t" bIns="91425" lIns="91425" spcFirstLastPara="1" rIns="91425" wrap="square" tIns="91425">
            <a:noAutofit/>
          </a:bodyPr>
          <a:lstStyle>
            <a:lvl1pPr lvl="0" rtl="0">
              <a:spcBef>
                <a:spcPts val="0"/>
              </a:spcBef>
              <a:spcAft>
                <a:spcPts val="0"/>
              </a:spcAft>
              <a:buNone/>
              <a:defRPr sz="900"/>
            </a:lvl1pPr>
            <a:lvl2pPr lvl="1" rtl="0">
              <a:spcBef>
                <a:spcPts val="1600"/>
              </a:spcBef>
              <a:spcAft>
                <a:spcPts val="0"/>
              </a:spcAft>
              <a:buNone/>
              <a:defRPr sz="900"/>
            </a:lvl2pPr>
            <a:lvl3pPr lvl="2" rtl="0">
              <a:spcBef>
                <a:spcPts val="1600"/>
              </a:spcBef>
              <a:spcAft>
                <a:spcPts val="0"/>
              </a:spcAft>
              <a:buNone/>
              <a:defRPr sz="900"/>
            </a:lvl3pPr>
            <a:lvl4pPr lvl="3" rtl="0">
              <a:spcBef>
                <a:spcPts val="1600"/>
              </a:spcBef>
              <a:spcAft>
                <a:spcPts val="0"/>
              </a:spcAft>
              <a:buNone/>
              <a:defRPr sz="900"/>
            </a:lvl4pPr>
            <a:lvl5pPr lvl="4" rtl="0">
              <a:spcBef>
                <a:spcPts val="1600"/>
              </a:spcBef>
              <a:spcAft>
                <a:spcPts val="0"/>
              </a:spcAft>
              <a:buNone/>
              <a:defRPr sz="900"/>
            </a:lvl5pPr>
            <a:lvl6pPr lvl="5" rtl="0">
              <a:spcBef>
                <a:spcPts val="1600"/>
              </a:spcBef>
              <a:spcAft>
                <a:spcPts val="0"/>
              </a:spcAft>
              <a:buNone/>
              <a:defRPr sz="900"/>
            </a:lvl6pPr>
            <a:lvl7pPr lvl="6" rtl="0">
              <a:spcBef>
                <a:spcPts val="1600"/>
              </a:spcBef>
              <a:spcAft>
                <a:spcPts val="0"/>
              </a:spcAft>
              <a:buNone/>
              <a:defRPr sz="900"/>
            </a:lvl7pPr>
            <a:lvl8pPr lvl="7" rtl="0">
              <a:spcBef>
                <a:spcPts val="1600"/>
              </a:spcBef>
              <a:spcAft>
                <a:spcPts val="0"/>
              </a:spcAft>
              <a:buNone/>
              <a:defRPr sz="900"/>
            </a:lvl8pPr>
            <a:lvl9pPr lvl="8" rtl="0">
              <a:spcBef>
                <a:spcPts val="1600"/>
              </a:spcBef>
              <a:spcAft>
                <a:spcPts val="1600"/>
              </a:spcAft>
              <a:buNone/>
              <a:defRPr sz="900"/>
            </a:lvl9pPr>
          </a:lstStyle>
          <a:p/>
        </p:txBody>
      </p:sp>
      <p:sp>
        <p:nvSpPr>
          <p:cNvPr id="117" name="Google Shape;117;p14"/>
          <p:cNvSpPr txBox="1"/>
          <p:nvPr>
            <p:ph idx="3" type="subTitle"/>
          </p:nvPr>
        </p:nvSpPr>
        <p:spPr>
          <a:xfrm>
            <a:off x="4845700" y="1111200"/>
            <a:ext cx="3588900" cy="3492300"/>
          </a:xfrm>
          <a:prstGeom prst="rect">
            <a:avLst/>
          </a:prstGeom>
        </p:spPr>
        <p:txBody>
          <a:bodyPr anchorCtr="0" anchor="t" bIns="91425" lIns="91425" spcFirstLastPara="1" rIns="91425" wrap="square" tIns="91425">
            <a:noAutofit/>
          </a:bodyPr>
          <a:lstStyle>
            <a:lvl1pPr lvl="0" rtl="0">
              <a:spcBef>
                <a:spcPts val="0"/>
              </a:spcBef>
              <a:spcAft>
                <a:spcPts val="0"/>
              </a:spcAft>
              <a:buNone/>
              <a:defRPr sz="900"/>
            </a:lvl1pPr>
            <a:lvl2pPr lvl="1" rtl="0">
              <a:spcBef>
                <a:spcPts val="1600"/>
              </a:spcBef>
              <a:spcAft>
                <a:spcPts val="0"/>
              </a:spcAft>
              <a:buNone/>
              <a:defRPr sz="900"/>
            </a:lvl2pPr>
            <a:lvl3pPr lvl="2" rtl="0">
              <a:spcBef>
                <a:spcPts val="1600"/>
              </a:spcBef>
              <a:spcAft>
                <a:spcPts val="0"/>
              </a:spcAft>
              <a:buNone/>
              <a:defRPr sz="900"/>
            </a:lvl3pPr>
            <a:lvl4pPr lvl="3" rtl="0">
              <a:spcBef>
                <a:spcPts val="1600"/>
              </a:spcBef>
              <a:spcAft>
                <a:spcPts val="0"/>
              </a:spcAft>
              <a:buNone/>
              <a:defRPr sz="900"/>
            </a:lvl4pPr>
            <a:lvl5pPr lvl="4" rtl="0">
              <a:spcBef>
                <a:spcPts val="1600"/>
              </a:spcBef>
              <a:spcAft>
                <a:spcPts val="0"/>
              </a:spcAft>
              <a:buNone/>
              <a:defRPr sz="900"/>
            </a:lvl5pPr>
            <a:lvl6pPr lvl="5" rtl="0">
              <a:spcBef>
                <a:spcPts val="1600"/>
              </a:spcBef>
              <a:spcAft>
                <a:spcPts val="0"/>
              </a:spcAft>
              <a:buNone/>
              <a:defRPr sz="900"/>
            </a:lvl6pPr>
            <a:lvl7pPr lvl="6" rtl="0">
              <a:spcBef>
                <a:spcPts val="1600"/>
              </a:spcBef>
              <a:spcAft>
                <a:spcPts val="0"/>
              </a:spcAft>
              <a:buNone/>
              <a:defRPr sz="900"/>
            </a:lvl7pPr>
            <a:lvl8pPr lvl="7" rtl="0">
              <a:spcBef>
                <a:spcPts val="1600"/>
              </a:spcBef>
              <a:spcAft>
                <a:spcPts val="0"/>
              </a:spcAft>
              <a:buNone/>
              <a:defRPr sz="900"/>
            </a:lvl8pPr>
            <a:lvl9pPr lvl="8" rtl="0">
              <a:spcBef>
                <a:spcPts val="1600"/>
              </a:spcBef>
              <a:spcAft>
                <a:spcPts val="1600"/>
              </a:spcAft>
              <a:buNone/>
              <a:defRPr sz="900"/>
            </a:lvl9pPr>
          </a:lstStyle>
          <a:p/>
        </p:txBody>
      </p:sp>
      <p:cxnSp>
        <p:nvCxnSpPr>
          <p:cNvPr id="118" name="Google Shape;118;p14"/>
          <p:cNvCxnSpPr/>
          <p:nvPr/>
        </p:nvCxnSpPr>
        <p:spPr>
          <a:xfrm>
            <a:off x="2069200" y="1248525"/>
            <a:ext cx="0" cy="3378600"/>
          </a:xfrm>
          <a:prstGeom prst="straightConnector1">
            <a:avLst/>
          </a:prstGeom>
          <a:noFill/>
          <a:ln cap="flat" cmpd="sng" w="9525">
            <a:solidFill>
              <a:schemeClr val="accent1"/>
            </a:solidFill>
            <a:prstDash val="solid"/>
            <a:round/>
            <a:headEnd len="med" w="med" type="none"/>
            <a:tailEnd len="med" w="med" type="none"/>
          </a:ln>
        </p:spPr>
      </p:cxnSp>
      <p:sp>
        <p:nvSpPr>
          <p:cNvPr id="119" name="Google Shape;119;p14"/>
          <p:cNvSpPr/>
          <p:nvPr/>
        </p:nvSpPr>
        <p:spPr>
          <a:xfrm>
            <a:off x="538600" y="341400"/>
            <a:ext cx="15306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4"/>
          <p:cNvSpPr txBox="1"/>
          <p:nvPr>
            <p:ph idx="4" type="ctrTitle"/>
          </p:nvPr>
        </p:nvSpPr>
        <p:spPr>
          <a:xfrm>
            <a:off x="628575" y="417603"/>
            <a:ext cx="1622100" cy="3651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400"/>
              <a:buNone/>
              <a:defRPr sz="1400">
                <a:solidFill>
                  <a:schemeClr val="lt1"/>
                </a:solidFill>
              </a:defRPr>
            </a:lvl1pPr>
            <a:lvl2pPr lvl="1"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2pPr>
            <a:lvl3pPr lvl="2"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3pPr>
            <a:lvl4pPr lvl="3"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4pPr>
            <a:lvl5pPr lvl="4"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5pPr>
            <a:lvl6pPr lvl="5"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6pPr>
            <a:lvl7pPr lvl="6"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7pPr>
            <a:lvl8pPr lvl="7"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8pPr>
            <a:lvl9pPr lvl="8" rtl="0">
              <a:spcBef>
                <a:spcPts val="0"/>
              </a:spcBef>
              <a:spcAft>
                <a:spcPts val="0"/>
              </a:spcAft>
              <a:buClr>
                <a:schemeClr val="lt1"/>
              </a:buClr>
              <a:buSzPts val="1400"/>
              <a:buFont typeface="Oswald"/>
              <a:buNone/>
              <a:defRPr sz="1400">
                <a:solidFill>
                  <a:schemeClr val="lt1"/>
                </a:solidFill>
                <a:latin typeface="Oswald"/>
                <a:ea typeface="Oswald"/>
                <a:cs typeface="Oswald"/>
                <a:sym typeface="Oswald"/>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TITLE_1_1_1_1_1_1_1_1_1">
    <p:bg>
      <p:bgPr>
        <a:solidFill>
          <a:schemeClr val="lt1"/>
        </a:solidFill>
      </p:bgPr>
    </p:bg>
    <p:spTree>
      <p:nvGrpSpPr>
        <p:cNvPr id="121" name="Shape 121"/>
        <p:cNvGrpSpPr/>
        <p:nvPr/>
      </p:nvGrpSpPr>
      <p:grpSpPr>
        <a:xfrm>
          <a:off x="0" y="0"/>
          <a:ext cx="0" cy="0"/>
          <a:chOff x="0" y="0"/>
          <a:chExt cx="0" cy="0"/>
        </a:xfrm>
      </p:grpSpPr>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p:cSld name="CUSTOM">
    <p:bg>
      <p:bgPr>
        <a:noFill/>
      </p:bgPr>
    </p:bg>
    <p:spTree>
      <p:nvGrpSpPr>
        <p:cNvPr id="122" name="Shape 122"/>
        <p:cNvGrpSpPr/>
        <p:nvPr/>
      </p:nvGrpSpPr>
      <p:grpSpPr>
        <a:xfrm>
          <a:off x="0" y="0"/>
          <a:ext cx="0" cy="0"/>
          <a:chOff x="0" y="0"/>
          <a:chExt cx="0" cy="0"/>
        </a:xfrm>
      </p:grpSpPr>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6" name="Shape 126"/>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6" Type="http://schemas.openxmlformats.org/officeDocument/2006/relationships/theme" Target="../theme/theme3.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434343"/>
              </a:buClr>
              <a:buSzPts val="2800"/>
              <a:buFont typeface="Playfair Display"/>
              <a:buNone/>
              <a:defRPr sz="2800">
                <a:solidFill>
                  <a:srgbClr val="434343"/>
                </a:solidFill>
                <a:latin typeface="Playfair Display"/>
                <a:ea typeface="Playfair Display"/>
                <a:cs typeface="Playfair Display"/>
                <a:sym typeface="Playfair Display"/>
              </a:defRPr>
            </a:lvl1pPr>
            <a:lvl2pPr lvl="1">
              <a:spcBef>
                <a:spcPts val="0"/>
              </a:spcBef>
              <a:spcAft>
                <a:spcPts val="0"/>
              </a:spcAft>
              <a:buClr>
                <a:srgbClr val="434343"/>
              </a:buClr>
              <a:buSzPts val="2800"/>
              <a:buFont typeface="Playfair Display"/>
              <a:buNone/>
              <a:defRPr sz="2800">
                <a:solidFill>
                  <a:srgbClr val="434343"/>
                </a:solidFill>
                <a:latin typeface="Playfair Display"/>
                <a:ea typeface="Playfair Display"/>
                <a:cs typeface="Playfair Display"/>
                <a:sym typeface="Playfair Display"/>
              </a:defRPr>
            </a:lvl2pPr>
            <a:lvl3pPr lvl="2">
              <a:spcBef>
                <a:spcPts val="0"/>
              </a:spcBef>
              <a:spcAft>
                <a:spcPts val="0"/>
              </a:spcAft>
              <a:buClr>
                <a:srgbClr val="434343"/>
              </a:buClr>
              <a:buSzPts val="2800"/>
              <a:buFont typeface="Playfair Display"/>
              <a:buNone/>
              <a:defRPr sz="2800">
                <a:solidFill>
                  <a:srgbClr val="434343"/>
                </a:solidFill>
                <a:latin typeface="Playfair Display"/>
                <a:ea typeface="Playfair Display"/>
                <a:cs typeface="Playfair Display"/>
                <a:sym typeface="Playfair Display"/>
              </a:defRPr>
            </a:lvl3pPr>
            <a:lvl4pPr lvl="3">
              <a:spcBef>
                <a:spcPts val="0"/>
              </a:spcBef>
              <a:spcAft>
                <a:spcPts val="0"/>
              </a:spcAft>
              <a:buClr>
                <a:srgbClr val="434343"/>
              </a:buClr>
              <a:buSzPts val="2800"/>
              <a:buFont typeface="Playfair Display"/>
              <a:buNone/>
              <a:defRPr sz="2800">
                <a:solidFill>
                  <a:srgbClr val="434343"/>
                </a:solidFill>
                <a:latin typeface="Playfair Display"/>
                <a:ea typeface="Playfair Display"/>
                <a:cs typeface="Playfair Display"/>
                <a:sym typeface="Playfair Display"/>
              </a:defRPr>
            </a:lvl4pPr>
            <a:lvl5pPr lvl="4">
              <a:spcBef>
                <a:spcPts val="0"/>
              </a:spcBef>
              <a:spcAft>
                <a:spcPts val="0"/>
              </a:spcAft>
              <a:buClr>
                <a:srgbClr val="434343"/>
              </a:buClr>
              <a:buSzPts val="2800"/>
              <a:buFont typeface="Playfair Display"/>
              <a:buNone/>
              <a:defRPr sz="2800">
                <a:solidFill>
                  <a:srgbClr val="434343"/>
                </a:solidFill>
                <a:latin typeface="Playfair Display"/>
                <a:ea typeface="Playfair Display"/>
                <a:cs typeface="Playfair Display"/>
                <a:sym typeface="Playfair Display"/>
              </a:defRPr>
            </a:lvl5pPr>
            <a:lvl6pPr lvl="5">
              <a:spcBef>
                <a:spcPts val="0"/>
              </a:spcBef>
              <a:spcAft>
                <a:spcPts val="0"/>
              </a:spcAft>
              <a:buClr>
                <a:srgbClr val="434343"/>
              </a:buClr>
              <a:buSzPts val="2800"/>
              <a:buFont typeface="Playfair Display"/>
              <a:buNone/>
              <a:defRPr sz="2800">
                <a:solidFill>
                  <a:srgbClr val="434343"/>
                </a:solidFill>
                <a:latin typeface="Playfair Display"/>
                <a:ea typeface="Playfair Display"/>
                <a:cs typeface="Playfair Display"/>
                <a:sym typeface="Playfair Display"/>
              </a:defRPr>
            </a:lvl6pPr>
            <a:lvl7pPr lvl="6">
              <a:spcBef>
                <a:spcPts val="0"/>
              </a:spcBef>
              <a:spcAft>
                <a:spcPts val="0"/>
              </a:spcAft>
              <a:buClr>
                <a:srgbClr val="434343"/>
              </a:buClr>
              <a:buSzPts val="2800"/>
              <a:buFont typeface="Playfair Display"/>
              <a:buNone/>
              <a:defRPr sz="2800">
                <a:solidFill>
                  <a:srgbClr val="434343"/>
                </a:solidFill>
                <a:latin typeface="Playfair Display"/>
                <a:ea typeface="Playfair Display"/>
                <a:cs typeface="Playfair Display"/>
                <a:sym typeface="Playfair Display"/>
              </a:defRPr>
            </a:lvl7pPr>
            <a:lvl8pPr lvl="7">
              <a:spcBef>
                <a:spcPts val="0"/>
              </a:spcBef>
              <a:spcAft>
                <a:spcPts val="0"/>
              </a:spcAft>
              <a:buClr>
                <a:srgbClr val="434343"/>
              </a:buClr>
              <a:buSzPts val="2800"/>
              <a:buFont typeface="Playfair Display"/>
              <a:buNone/>
              <a:defRPr sz="2800">
                <a:solidFill>
                  <a:srgbClr val="434343"/>
                </a:solidFill>
                <a:latin typeface="Playfair Display"/>
                <a:ea typeface="Playfair Display"/>
                <a:cs typeface="Playfair Display"/>
                <a:sym typeface="Playfair Display"/>
              </a:defRPr>
            </a:lvl8pPr>
            <a:lvl9pPr lvl="8">
              <a:spcBef>
                <a:spcPts val="0"/>
              </a:spcBef>
              <a:spcAft>
                <a:spcPts val="0"/>
              </a:spcAft>
              <a:buClr>
                <a:srgbClr val="434343"/>
              </a:buClr>
              <a:buSzPts val="2800"/>
              <a:buFont typeface="Playfair Display"/>
              <a:buNone/>
              <a:defRPr sz="2800">
                <a:solidFill>
                  <a:srgbClr val="434343"/>
                </a:solidFill>
                <a:latin typeface="Playfair Display"/>
                <a:ea typeface="Playfair Display"/>
                <a:cs typeface="Playfair Display"/>
                <a:sym typeface="Playfair Display"/>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rgbClr val="434343"/>
              </a:buClr>
              <a:buSzPts val="1800"/>
              <a:buFont typeface="Raleway"/>
              <a:buChar char="●"/>
              <a:defRPr sz="1800">
                <a:solidFill>
                  <a:srgbClr val="434343"/>
                </a:solidFill>
                <a:latin typeface="Raleway"/>
                <a:ea typeface="Raleway"/>
                <a:cs typeface="Raleway"/>
                <a:sym typeface="Raleway"/>
              </a:defRPr>
            </a:lvl1pPr>
            <a:lvl2pPr indent="-317500" lvl="1" marL="914400">
              <a:lnSpc>
                <a:spcPct val="115000"/>
              </a:lnSpc>
              <a:spcBef>
                <a:spcPts val="1600"/>
              </a:spcBef>
              <a:spcAft>
                <a:spcPts val="0"/>
              </a:spcAft>
              <a:buClr>
                <a:srgbClr val="434343"/>
              </a:buClr>
              <a:buSzPts val="1400"/>
              <a:buFont typeface="Raleway"/>
              <a:buChar char="○"/>
              <a:defRPr>
                <a:solidFill>
                  <a:srgbClr val="434343"/>
                </a:solidFill>
                <a:latin typeface="Raleway"/>
                <a:ea typeface="Raleway"/>
                <a:cs typeface="Raleway"/>
                <a:sym typeface="Raleway"/>
              </a:defRPr>
            </a:lvl2pPr>
            <a:lvl3pPr indent="-317500" lvl="2" marL="1371600">
              <a:lnSpc>
                <a:spcPct val="115000"/>
              </a:lnSpc>
              <a:spcBef>
                <a:spcPts val="1600"/>
              </a:spcBef>
              <a:spcAft>
                <a:spcPts val="0"/>
              </a:spcAft>
              <a:buClr>
                <a:srgbClr val="434343"/>
              </a:buClr>
              <a:buSzPts val="1400"/>
              <a:buFont typeface="Raleway"/>
              <a:buChar char="■"/>
              <a:defRPr>
                <a:solidFill>
                  <a:srgbClr val="434343"/>
                </a:solidFill>
                <a:latin typeface="Raleway"/>
                <a:ea typeface="Raleway"/>
                <a:cs typeface="Raleway"/>
                <a:sym typeface="Raleway"/>
              </a:defRPr>
            </a:lvl3pPr>
            <a:lvl4pPr indent="-317500" lvl="3" marL="1828800">
              <a:lnSpc>
                <a:spcPct val="115000"/>
              </a:lnSpc>
              <a:spcBef>
                <a:spcPts val="1600"/>
              </a:spcBef>
              <a:spcAft>
                <a:spcPts val="0"/>
              </a:spcAft>
              <a:buClr>
                <a:srgbClr val="434343"/>
              </a:buClr>
              <a:buSzPts val="1400"/>
              <a:buFont typeface="Raleway"/>
              <a:buChar char="●"/>
              <a:defRPr>
                <a:solidFill>
                  <a:srgbClr val="434343"/>
                </a:solidFill>
                <a:latin typeface="Raleway"/>
                <a:ea typeface="Raleway"/>
                <a:cs typeface="Raleway"/>
                <a:sym typeface="Raleway"/>
              </a:defRPr>
            </a:lvl4pPr>
            <a:lvl5pPr indent="-317500" lvl="4" marL="2286000">
              <a:lnSpc>
                <a:spcPct val="115000"/>
              </a:lnSpc>
              <a:spcBef>
                <a:spcPts val="1600"/>
              </a:spcBef>
              <a:spcAft>
                <a:spcPts val="0"/>
              </a:spcAft>
              <a:buClr>
                <a:srgbClr val="434343"/>
              </a:buClr>
              <a:buSzPts val="1400"/>
              <a:buFont typeface="Raleway"/>
              <a:buChar char="○"/>
              <a:defRPr>
                <a:solidFill>
                  <a:srgbClr val="434343"/>
                </a:solidFill>
                <a:latin typeface="Raleway"/>
                <a:ea typeface="Raleway"/>
                <a:cs typeface="Raleway"/>
                <a:sym typeface="Raleway"/>
              </a:defRPr>
            </a:lvl5pPr>
            <a:lvl6pPr indent="-317500" lvl="5" marL="2743200">
              <a:lnSpc>
                <a:spcPct val="115000"/>
              </a:lnSpc>
              <a:spcBef>
                <a:spcPts val="1600"/>
              </a:spcBef>
              <a:spcAft>
                <a:spcPts val="0"/>
              </a:spcAft>
              <a:buClr>
                <a:srgbClr val="434343"/>
              </a:buClr>
              <a:buSzPts val="1400"/>
              <a:buFont typeface="Raleway"/>
              <a:buChar char="■"/>
              <a:defRPr>
                <a:solidFill>
                  <a:srgbClr val="434343"/>
                </a:solidFill>
                <a:latin typeface="Raleway"/>
                <a:ea typeface="Raleway"/>
                <a:cs typeface="Raleway"/>
                <a:sym typeface="Raleway"/>
              </a:defRPr>
            </a:lvl6pPr>
            <a:lvl7pPr indent="-317500" lvl="6" marL="3200400">
              <a:lnSpc>
                <a:spcPct val="115000"/>
              </a:lnSpc>
              <a:spcBef>
                <a:spcPts val="1600"/>
              </a:spcBef>
              <a:spcAft>
                <a:spcPts val="0"/>
              </a:spcAft>
              <a:buClr>
                <a:srgbClr val="434343"/>
              </a:buClr>
              <a:buSzPts val="1400"/>
              <a:buFont typeface="Raleway"/>
              <a:buChar char="●"/>
              <a:defRPr>
                <a:solidFill>
                  <a:srgbClr val="434343"/>
                </a:solidFill>
                <a:latin typeface="Raleway"/>
                <a:ea typeface="Raleway"/>
                <a:cs typeface="Raleway"/>
                <a:sym typeface="Raleway"/>
              </a:defRPr>
            </a:lvl7pPr>
            <a:lvl8pPr indent="-317500" lvl="7" marL="3657600">
              <a:lnSpc>
                <a:spcPct val="115000"/>
              </a:lnSpc>
              <a:spcBef>
                <a:spcPts val="1600"/>
              </a:spcBef>
              <a:spcAft>
                <a:spcPts val="0"/>
              </a:spcAft>
              <a:buClr>
                <a:srgbClr val="434343"/>
              </a:buClr>
              <a:buSzPts val="1400"/>
              <a:buFont typeface="Raleway"/>
              <a:buChar char="○"/>
              <a:defRPr>
                <a:solidFill>
                  <a:srgbClr val="434343"/>
                </a:solidFill>
                <a:latin typeface="Raleway"/>
                <a:ea typeface="Raleway"/>
                <a:cs typeface="Raleway"/>
                <a:sym typeface="Raleway"/>
              </a:defRPr>
            </a:lvl8pPr>
            <a:lvl9pPr indent="-317500" lvl="8" marL="4114800">
              <a:lnSpc>
                <a:spcPct val="115000"/>
              </a:lnSpc>
              <a:spcBef>
                <a:spcPts val="1600"/>
              </a:spcBef>
              <a:spcAft>
                <a:spcPts val="1600"/>
              </a:spcAft>
              <a:buClr>
                <a:srgbClr val="434343"/>
              </a:buClr>
              <a:buSzPts val="1400"/>
              <a:buFont typeface="Raleway"/>
              <a:buChar char="■"/>
              <a:defRPr>
                <a:solidFill>
                  <a:srgbClr val="434343"/>
                </a:solidFill>
                <a:latin typeface="Raleway"/>
                <a:ea typeface="Raleway"/>
                <a:cs typeface="Raleway"/>
                <a:sym typeface="Raleway"/>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23" name="Shape 123"/>
        <p:cNvGrpSpPr/>
        <p:nvPr/>
      </p:nvGrpSpPr>
      <p:grpSpPr>
        <a:xfrm>
          <a:off x="0" y="0"/>
          <a:ext cx="0" cy="0"/>
          <a:chOff x="0" y="0"/>
          <a:chExt cx="0" cy="0"/>
        </a:xfrm>
      </p:grpSpPr>
      <p:sp>
        <p:nvSpPr>
          <p:cNvPr id="124" name="Google Shape;124;p1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25" name="Google Shape;125;p1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3"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2.png"/><Relationship Id="rId4" Type="http://schemas.openxmlformats.org/officeDocument/2006/relationships/image" Target="../media/image3.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 Id="rId3" Type="http://schemas.openxmlformats.org/officeDocument/2006/relationships/image" Target="../media/image5.png"/><Relationship Id="rId4" Type="http://schemas.openxmlformats.org/officeDocument/2006/relationships/image" Target="../media/image4.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 Id="rId3" Type="http://schemas.openxmlformats.org/officeDocument/2006/relationships/image" Target="../media/image8.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 Id="rId3" Type="http://schemas.openxmlformats.org/officeDocument/2006/relationships/image" Target="../media/image10.png"/><Relationship Id="rId4" Type="http://schemas.openxmlformats.org/officeDocument/2006/relationships/image" Target="../media/image6.png"/><Relationship Id="rId5" Type="http://schemas.openxmlformats.org/officeDocument/2006/relationships/image" Target="../media/image13.png"/><Relationship Id="rId6" Type="http://schemas.openxmlformats.org/officeDocument/2006/relationships/image" Target="../media/image15.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 Id="rId3" Type="http://schemas.openxmlformats.org/officeDocument/2006/relationships/image" Target="../media/image9.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 Id="rId3" Type="http://schemas.openxmlformats.org/officeDocument/2006/relationships/image" Target="../media/image14.png"/><Relationship Id="rId4" Type="http://schemas.openxmlformats.org/officeDocument/2006/relationships/image" Target="../media/image16.png"/><Relationship Id="rId5" Type="http://schemas.openxmlformats.org/officeDocument/2006/relationships/image" Target="../media/image12.png"/><Relationship Id="rId6" Type="http://schemas.openxmlformats.org/officeDocument/2006/relationships/image" Target="../media/image7.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xml"/><Relationship Id="rId3" Type="http://schemas.openxmlformats.org/officeDocument/2006/relationships/image" Target="../media/image11.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 Id="rId3" Type="http://schemas.openxmlformats.org/officeDocument/2006/relationships/hyperlink" Target="http://slidesgo.com/" TargetMode="External"/><Relationship Id="rId4" Type="http://schemas.openxmlformats.org/officeDocument/2006/relationships/hyperlink" Target="https://www.flaticon.com/" TargetMode="External"/><Relationship Id="rId5" Type="http://schemas.openxmlformats.org/officeDocument/2006/relationships/hyperlink" Target="https://www.freepik.com/" TargetMode="External"/></Relationships>
</file>

<file path=ppt/slides/_rels/slide13.xml.rels><?xml version="1.0" encoding="UTF-8" standalone="yes"?><Relationships xmlns="http://schemas.openxmlformats.org/package/2006/relationships"><Relationship Id="rId20" Type="http://schemas.openxmlformats.org/officeDocument/2006/relationships/hyperlink" Target="https://www.freepik.com/free-photo/elderly-man_4322293.htm" TargetMode="External"/><Relationship Id="rId11" Type="http://schemas.openxmlformats.org/officeDocument/2006/relationships/hyperlink" Target="https://www.freepik.com/free-photo/crop-woman-with-flowers-hair_2062821.htm" TargetMode="External"/><Relationship Id="rId10" Type="http://schemas.openxmlformats.org/officeDocument/2006/relationships/hyperlink" Target="https://www.freepik.com/free-photo/young-beautiful-woman-using-stylus-graphic-digital-tablet_2900722.htm" TargetMode="External"/><Relationship Id="rId21" Type="http://schemas.openxmlformats.org/officeDocument/2006/relationships/hyperlink" Target="https://www.freepik.com/free-photo/young-woman-underwear-sitting-with-legs-crossed_5000019.htm" TargetMode="External"/><Relationship Id="rId13" Type="http://schemas.openxmlformats.org/officeDocument/2006/relationships/hyperlink" Target="https://www.freepik.com/free-photo/young-woman-keeping-flowers-near-chest_2081414.htm" TargetMode="External"/><Relationship Id="rId12" Type="http://schemas.openxmlformats.org/officeDocument/2006/relationships/hyperlink" Target="https://www.freepik.com/free-photo/woman-with-leaf-shoulder_2062787.htm" TargetMode="External"/><Relationship Id="rId1" Type="http://schemas.openxmlformats.org/officeDocument/2006/relationships/slideLayout" Target="../slideLayouts/slideLayout13.xml"/><Relationship Id="rId2" Type="http://schemas.openxmlformats.org/officeDocument/2006/relationships/notesSlide" Target="../notesSlides/notesSlide13.xml"/><Relationship Id="rId3" Type="http://schemas.openxmlformats.org/officeDocument/2006/relationships/hyperlink" Target="https://www.flaticon.com/packs/social-media-27" TargetMode="External"/><Relationship Id="rId4" Type="http://schemas.openxmlformats.org/officeDocument/2006/relationships/hyperlink" Target="https://www.flaticon.com/packs/hobbies-and-freetime-11" TargetMode="External"/><Relationship Id="rId9" Type="http://schemas.openxmlformats.org/officeDocument/2006/relationships/hyperlink" Target="https://www.freepik.com/free-photo/traveling-woman-holding-camera_5124501.htm" TargetMode="External"/><Relationship Id="rId15" Type="http://schemas.openxmlformats.org/officeDocument/2006/relationships/hyperlink" Target="https://www.freepik.com/free-photo/close-up-bride-s-hand-holding-flower-bouquet-hand_4937193.htm" TargetMode="External"/><Relationship Id="rId14" Type="http://schemas.openxmlformats.org/officeDocument/2006/relationships/hyperlink" Target="https://www.freepik.com/free-photo/young-woman-with-flowers-hair_2062810.htm" TargetMode="External"/><Relationship Id="rId17" Type="http://schemas.openxmlformats.org/officeDocument/2006/relationships/hyperlink" Target="https://www.freepik.com/free-photo/portrait-beautiful-young-woman-touching-her-head-with-black-hair_4725341.htm" TargetMode="External"/><Relationship Id="rId16" Type="http://schemas.openxmlformats.org/officeDocument/2006/relationships/hyperlink" Target="https://www.freepik.com/free-photo/portrait-young-woman-nature_4624661.htm" TargetMode="External"/><Relationship Id="rId5" Type="http://schemas.openxmlformats.org/officeDocument/2006/relationships/hyperlink" Target="https://www.flaticon.com/packs/startups-8" TargetMode="External"/><Relationship Id="rId19" Type="http://schemas.openxmlformats.org/officeDocument/2006/relationships/hyperlink" Target="https://www.freepik.com/free-photo/leaves-bearded-young-man-with-eye-closed_4783795.htm" TargetMode="External"/><Relationship Id="rId6" Type="http://schemas.openxmlformats.org/officeDocument/2006/relationships/hyperlink" Target="https://www.freepik.com/free-photo/freedom-concept-with-woman-holding-cloth-nature_4627785.htm" TargetMode="External"/><Relationship Id="rId18" Type="http://schemas.openxmlformats.org/officeDocument/2006/relationships/hyperlink" Target="https://www.freepik.com/free-photo/portrait-fashionable-boy-against-blue-wall_4647712.htm" TargetMode="External"/><Relationship Id="rId7" Type="http://schemas.openxmlformats.org/officeDocument/2006/relationships/hyperlink" Target="https://www.freepik.com/free-photo/woman-taking-photos-wheat-field_5126262.htm" TargetMode="External"/><Relationship Id="rId8" Type="http://schemas.openxmlformats.org/officeDocument/2006/relationships/hyperlink" Target="https://www.freepik.com/free-photo/retro-photo-camera-ledge_5126205.htm#page=9&amp;query=camera&amp;position=12" TargetMode="Externa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4.xml"/><Relationship Id="rId3" Type="http://schemas.openxmlformats.org/officeDocument/2006/relationships/hyperlink" Target="http://bit.ly/2X9RQ9U" TargetMode="External"/><Relationship Id="rId4" Type="http://schemas.openxmlformats.org/officeDocument/2006/relationships/hyperlink" Target="https://slidesgo.com/faqs" TargetMode="Externa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5.xml"/><Relationship Id="rId3" Type="http://schemas.openxmlformats.org/officeDocument/2006/relationships/hyperlink" Target="https://fonts.google.com/specimen/Playfair+Display" TargetMode="External"/><Relationship Id="rId4" Type="http://schemas.openxmlformats.org/officeDocument/2006/relationships/hyperlink" Target="https://fonts.google.com/specimen/Raleway" TargetMode="Externa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8.xml"/><Relationship Id="rId3" Type="http://schemas.openxmlformats.org/officeDocument/2006/relationships/hyperlink" Target="https://chrome.google.com/webstore/detail/flaticon-for-gsuit-gslide/haekgjfnhhdkgfgmldhfokhmfkgmciba"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9.xml"/><Relationship Id="rId3" Type="http://schemas.openxmlformats.org/officeDocument/2006/relationships/hyperlink" Target="http://bit.ly/2X9RQ9U" TargetMode="External"/><Relationship Id="rId4" Type="http://schemas.openxmlformats.org/officeDocument/2006/relationships/image" Target="../media/image1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30" name="Shape 130"/>
        <p:cNvGrpSpPr/>
        <p:nvPr/>
      </p:nvGrpSpPr>
      <p:grpSpPr>
        <a:xfrm>
          <a:off x="0" y="0"/>
          <a:ext cx="0" cy="0"/>
          <a:chOff x="0" y="0"/>
          <a:chExt cx="0" cy="0"/>
        </a:xfrm>
      </p:grpSpPr>
      <p:sp>
        <p:nvSpPr>
          <p:cNvPr id="131" name="Google Shape;131;p19"/>
          <p:cNvSpPr/>
          <p:nvPr/>
        </p:nvSpPr>
        <p:spPr>
          <a:xfrm>
            <a:off x="2352675" y="689275"/>
            <a:ext cx="44388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9"/>
          <p:cNvSpPr txBox="1"/>
          <p:nvPr>
            <p:ph type="ctrTitle"/>
          </p:nvPr>
        </p:nvSpPr>
        <p:spPr>
          <a:xfrm>
            <a:off x="2182800" y="787950"/>
            <a:ext cx="4778400" cy="380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PHOTOGRAPHY PORTFOLIO</a:t>
            </a:r>
            <a:endParaRPr/>
          </a:p>
        </p:txBody>
      </p:sp>
      <p:sp>
        <p:nvSpPr>
          <p:cNvPr id="133" name="Google Shape;133;p19"/>
          <p:cNvSpPr txBox="1"/>
          <p:nvPr>
            <p:ph idx="1" type="subTitle"/>
          </p:nvPr>
        </p:nvSpPr>
        <p:spPr>
          <a:xfrm>
            <a:off x="2453000" y="1314450"/>
            <a:ext cx="4238100" cy="68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 name="Shape 137"/>
        <p:cNvGrpSpPr/>
        <p:nvPr/>
      </p:nvGrpSpPr>
      <p:grpSpPr>
        <a:xfrm>
          <a:off x="0" y="0"/>
          <a:ext cx="0" cy="0"/>
          <a:chOff x="0" y="0"/>
          <a:chExt cx="0" cy="0"/>
        </a:xfrm>
      </p:grpSpPr>
      <p:sp>
        <p:nvSpPr>
          <p:cNvPr id="138" name="Google Shape;138;p20"/>
          <p:cNvSpPr txBox="1"/>
          <p:nvPr>
            <p:ph type="ctrTitle"/>
          </p:nvPr>
        </p:nvSpPr>
        <p:spPr>
          <a:xfrm>
            <a:off x="3012457" y="2307218"/>
            <a:ext cx="26292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ABOUT ME</a:t>
            </a:r>
            <a:endParaRPr/>
          </a:p>
        </p:txBody>
      </p:sp>
      <p:sp>
        <p:nvSpPr>
          <p:cNvPr id="139" name="Google Shape;139;p20"/>
          <p:cNvSpPr txBox="1"/>
          <p:nvPr>
            <p:ph idx="2" type="title"/>
          </p:nvPr>
        </p:nvSpPr>
        <p:spPr>
          <a:xfrm>
            <a:off x="3450157" y="1472707"/>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01</a:t>
            </a:r>
            <a:endParaRPr/>
          </a:p>
        </p:txBody>
      </p:sp>
      <p:sp>
        <p:nvSpPr>
          <p:cNvPr id="140" name="Google Shape;140;p20"/>
          <p:cNvSpPr txBox="1"/>
          <p:nvPr>
            <p:ph idx="3" type="ctrTitle"/>
          </p:nvPr>
        </p:nvSpPr>
        <p:spPr>
          <a:xfrm>
            <a:off x="628582" y="40404"/>
            <a:ext cx="1622100" cy="96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TABLE OF CONTENTS</a:t>
            </a:r>
            <a:endParaRPr/>
          </a:p>
        </p:txBody>
      </p:sp>
      <p:sp>
        <p:nvSpPr>
          <p:cNvPr id="141" name="Google Shape;141;p20"/>
          <p:cNvSpPr txBox="1"/>
          <p:nvPr>
            <p:ph idx="4" type="title"/>
          </p:nvPr>
        </p:nvSpPr>
        <p:spPr>
          <a:xfrm>
            <a:off x="5263936" y="1472707"/>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02</a:t>
            </a:r>
            <a:endParaRPr/>
          </a:p>
        </p:txBody>
      </p:sp>
      <p:sp>
        <p:nvSpPr>
          <p:cNvPr id="142" name="Google Shape;142;p20"/>
          <p:cNvSpPr txBox="1"/>
          <p:nvPr>
            <p:ph idx="5" type="title"/>
          </p:nvPr>
        </p:nvSpPr>
        <p:spPr>
          <a:xfrm>
            <a:off x="7077715" y="1472707"/>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03</a:t>
            </a:r>
            <a:endParaRPr/>
          </a:p>
        </p:txBody>
      </p:sp>
      <p:sp>
        <p:nvSpPr>
          <p:cNvPr id="143" name="Google Shape;143;p20"/>
          <p:cNvSpPr txBox="1"/>
          <p:nvPr>
            <p:ph idx="6" type="ctrTitle"/>
          </p:nvPr>
        </p:nvSpPr>
        <p:spPr>
          <a:xfrm>
            <a:off x="4826232" y="2307218"/>
            <a:ext cx="26292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MY VALUES</a:t>
            </a:r>
            <a:endParaRPr/>
          </a:p>
        </p:txBody>
      </p:sp>
      <p:sp>
        <p:nvSpPr>
          <p:cNvPr id="144" name="Google Shape;144;p20"/>
          <p:cNvSpPr txBox="1"/>
          <p:nvPr>
            <p:ph idx="7" type="ctrTitle"/>
          </p:nvPr>
        </p:nvSpPr>
        <p:spPr>
          <a:xfrm>
            <a:off x="6640025" y="2307218"/>
            <a:ext cx="26292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WHAT I DO</a:t>
            </a:r>
            <a:endParaRPr/>
          </a:p>
        </p:txBody>
      </p:sp>
      <p:sp>
        <p:nvSpPr>
          <p:cNvPr id="145" name="Google Shape;145;p20"/>
          <p:cNvSpPr txBox="1"/>
          <p:nvPr>
            <p:ph idx="8" type="ctrTitle"/>
          </p:nvPr>
        </p:nvSpPr>
        <p:spPr>
          <a:xfrm>
            <a:off x="3012457" y="4025693"/>
            <a:ext cx="26292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MY EXPERIENCE</a:t>
            </a:r>
            <a:endParaRPr/>
          </a:p>
        </p:txBody>
      </p:sp>
      <p:sp>
        <p:nvSpPr>
          <p:cNvPr id="146" name="Google Shape;146;p20"/>
          <p:cNvSpPr txBox="1"/>
          <p:nvPr>
            <p:ph idx="9" type="title"/>
          </p:nvPr>
        </p:nvSpPr>
        <p:spPr>
          <a:xfrm>
            <a:off x="3450157" y="3191182"/>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04</a:t>
            </a:r>
            <a:endParaRPr/>
          </a:p>
        </p:txBody>
      </p:sp>
      <p:sp>
        <p:nvSpPr>
          <p:cNvPr id="147" name="Google Shape;147;p20"/>
          <p:cNvSpPr txBox="1"/>
          <p:nvPr>
            <p:ph idx="13" type="title"/>
          </p:nvPr>
        </p:nvSpPr>
        <p:spPr>
          <a:xfrm>
            <a:off x="5263936" y="3191182"/>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05</a:t>
            </a:r>
            <a:endParaRPr/>
          </a:p>
        </p:txBody>
      </p:sp>
      <p:sp>
        <p:nvSpPr>
          <p:cNvPr id="148" name="Google Shape;148;p20"/>
          <p:cNvSpPr txBox="1"/>
          <p:nvPr>
            <p:ph idx="14" type="title"/>
          </p:nvPr>
        </p:nvSpPr>
        <p:spPr>
          <a:xfrm>
            <a:off x="7077715" y="3191182"/>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06</a:t>
            </a:r>
            <a:endParaRPr/>
          </a:p>
        </p:txBody>
      </p:sp>
      <p:sp>
        <p:nvSpPr>
          <p:cNvPr id="149" name="Google Shape;149;p20"/>
          <p:cNvSpPr txBox="1"/>
          <p:nvPr>
            <p:ph idx="15" type="ctrTitle"/>
          </p:nvPr>
        </p:nvSpPr>
        <p:spPr>
          <a:xfrm>
            <a:off x="4826232" y="4025693"/>
            <a:ext cx="26292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MY WORK</a:t>
            </a:r>
            <a:endParaRPr/>
          </a:p>
        </p:txBody>
      </p:sp>
      <p:sp>
        <p:nvSpPr>
          <p:cNvPr id="150" name="Google Shape;150;p20"/>
          <p:cNvSpPr txBox="1"/>
          <p:nvPr>
            <p:ph idx="16" type="ctrTitle"/>
          </p:nvPr>
        </p:nvSpPr>
        <p:spPr>
          <a:xfrm>
            <a:off x="6640025" y="4025693"/>
            <a:ext cx="26292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CONTACT</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54" name="Shape 154"/>
        <p:cNvGrpSpPr/>
        <p:nvPr/>
      </p:nvGrpSpPr>
      <p:grpSpPr>
        <a:xfrm>
          <a:off x="0" y="0"/>
          <a:ext cx="0" cy="0"/>
          <a:chOff x="0" y="0"/>
          <a:chExt cx="0" cy="0"/>
        </a:xfrm>
      </p:grpSpPr>
      <p:pic>
        <p:nvPicPr>
          <p:cNvPr id="155" name="Google Shape;155;p21"/>
          <p:cNvPicPr preferRelativeResize="0"/>
          <p:nvPr/>
        </p:nvPicPr>
        <p:blipFill rotWithShape="1">
          <a:blip r:embed="rId3">
            <a:alphaModFix/>
          </a:blip>
          <a:srcRect b="7719" l="0" r="44080" t="7728"/>
          <a:stretch/>
        </p:blipFill>
        <p:spPr>
          <a:xfrm>
            <a:off x="720000" y="540000"/>
            <a:ext cx="4772476" cy="4061251"/>
          </a:xfrm>
          <a:prstGeom prst="rect">
            <a:avLst/>
          </a:prstGeom>
          <a:noFill/>
          <a:ln>
            <a:noFill/>
          </a:ln>
        </p:spPr>
      </p:pic>
      <p:sp>
        <p:nvSpPr>
          <p:cNvPr id="156" name="Google Shape;156;p21"/>
          <p:cNvSpPr/>
          <p:nvPr/>
        </p:nvSpPr>
        <p:spPr>
          <a:xfrm>
            <a:off x="538600" y="341400"/>
            <a:ext cx="15306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1"/>
          <p:cNvSpPr txBox="1"/>
          <p:nvPr>
            <p:ph idx="2" type="ctrTitle"/>
          </p:nvPr>
        </p:nvSpPr>
        <p:spPr>
          <a:xfrm>
            <a:off x="628575" y="417603"/>
            <a:ext cx="1622100" cy="36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ABOUT ME</a:t>
            </a:r>
            <a:endParaRPr/>
          </a:p>
        </p:txBody>
      </p:sp>
      <p:sp>
        <p:nvSpPr>
          <p:cNvPr id="158" name="Google Shape;158;p21"/>
          <p:cNvSpPr/>
          <p:nvPr/>
        </p:nvSpPr>
        <p:spPr>
          <a:xfrm>
            <a:off x="5736950" y="678975"/>
            <a:ext cx="2199300" cy="1398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1"/>
          <p:cNvSpPr txBox="1"/>
          <p:nvPr>
            <p:ph idx="1" type="subTitle"/>
          </p:nvPr>
        </p:nvSpPr>
        <p:spPr>
          <a:xfrm>
            <a:off x="5871857" y="2204054"/>
            <a:ext cx="2652900" cy="2209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solidFill>
                  <a:srgbClr val="FA8072"/>
                </a:solidFill>
              </a:rPr>
              <a:t>Venus has a beautiful name and is the second planet from the Sun. It’s terribly hot—even hotter than Mercury—and its atmosphere is extremely poisonous. It’s the second-brightest natural object in the night sky after the Moon</a:t>
            </a:r>
            <a:endParaRPr>
              <a:solidFill>
                <a:srgbClr val="FA8072"/>
              </a:solidFill>
            </a:endParaRPr>
          </a:p>
        </p:txBody>
      </p:sp>
      <p:sp>
        <p:nvSpPr>
          <p:cNvPr id="160" name="Google Shape;160;p21"/>
          <p:cNvSpPr txBox="1"/>
          <p:nvPr>
            <p:ph type="title"/>
          </p:nvPr>
        </p:nvSpPr>
        <p:spPr>
          <a:xfrm>
            <a:off x="7936249" y="4565700"/>
            <a:ext cx="4983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03</a:t>
            </a:r>
            <a:endParaRPr/>
          </a:p>
        </p:txBody>
      </p:sp>
      <p:pic>
        <p:nvPicPr>
          <p:cNvPr id="161" name="Google Shape;161;p21"/>
          <p:cNvPicPr preferRelativeResize="0"/>
          <p:nvPr/>
        </p:nvPicPr>
        <p:blipFill rotWithShape="1">
          <a:blip r:embed="rId4">
            <a:alphaModFix/>
          </a:blip>
          <a:srcRect b="21122" l="34372" r="43045" t="52291"/>
          <a:stretch/>
        </p:blipFill>
        <p:spPr>
          <a:xfrm flipH="1">
            <a:off x="5614651" y="540000"/>
            <a:ext cx="2814300" cy="1864800"/>
          </a:xfrm>
          <a:prstGeom prst="snip1Rect">
            <a:avLst>
              <a:gd fmla="val 50000" name="adj"/>
            </a:avLst>
          </a:prstGeom>
          <a:noFill/>
          <a:ln>
            <a:noFill/>
          </a:ln>
        </p:spPr>
      </p:pic>
      <p:cxnSp>
        <p:nvCxnSpPr>
          <p:cNvPr id="162" name="Google Shape;162;p21"/>
          <p:cNvCxnSpPr/>
          <p:nvPr/>
        </p:nvCxnSpPr>
        <p:spPr>
          <a:xfrm>
            <a:off x="7741750" y="2699500"/>
            <a:ext cx="10809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66" name="Shape 166"/>
        <p:cNvGrpSpPr/>
        <p:nvPr/>
      </p:nvGrpSpPr>
      <p:grpSpPr>
        <a:xfrm>
          <a:off x="0" y="0"/>
          <a:ext cx="0" cy="0"/>
          <a:chOff x="0" y="0"/>
          <a:chExt cx="0" cy="0"/>
        </a:xfrm>
      </p:grpSpPr>
      <p:sp>
        <p:nvSpPr>
          <p:cNvPr id="167" name="Google Shape;167;p22"/>
          <p:cNvSpPr txBox="1"/>
          <p:nvPr>
            <p:ph idx="7" type="ctrTitle"/>
          </p:nvPr>
        </p:nvSpPr>
        <p:spPr>
          <a:xfrm>
            <a:off x="628575" y="417603"/>
            <a:ext cx="1622100" cy="36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MY VALUES</a:t>
            </a:r>
            <a:endParaRPr/>
          </a:p>
        </p:txBody>
      </p:sp>
      <p:sp>
        <p:nvSpPr>
          <p:cNvPr id="168" name="Google Shape;168;p22"/>
          <p:cNvSpPr/>
          <p:nvPr/>
        </p:nvSpPr>
        <p:spPr>
          <a:xfrm>
            <a:off x="4491242" y="327750"/>
            <a:ext cx="1821600" cy="4275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2"/>
          <p:cNvSpPr/>
          <p:nvPr/>
        </p:nvSpPr>
        <p:spPr>
          <a:xfrm>
            <a:off x="2381975" y="327750"/>
            <a:ext cx="1821600" cy="42756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2"/>
          <p:cNvSpPr/>
          <p:nvPr/>
        </p:nvSpPr>
        <p:spPr>
          <a:xfrm>
            <a:off x="6600521" y="327750"/>
            <a:ext cx="1821600" cy="42756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2"/>
          <p:cNvSpPr txBox="1"/>
          <p:nvPr>
            <p:ph idx="2" type="subTitle"/>
          </p:nvPr>
        </p:nvSpPr>
        <p:spPr>
          <a:xfrm>
            <a:off x="4616148" y="2438150"/>
            <a:ext cx="1571700" cy="93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chemeClr val="dk1"/>
                </a:solidFill>
              </a:rPr>
              <a:t>Venus has a beautiful name and is the second planet from the Sun. It’s terribly hot, even hotter than Mercury</a:t>
            </a:r>
            <a:endParaRPr>
              <a:solidFill>
                <a:schemeClr val="dk1"/>
              </a:solidFill>
            </a:endParaRPr>
          </a:p>
          <a:p>
            <a:pPr indent="0" lvl="0" marL="0" rtl="0" algn="ctr">
              <a:spcBef>
                <a:spcPts val="1600"/>
              </a:spcBef>
              <a:spcAft>
                <a:spcPts val="1600"/>
              </a:spcAft>
              <a:buNone/>
            </a:pPr>
            <a:r>
              <a:t/>
            </a:r>
            <a:endParaRPr>
              <a:solidFill>
                <a:schemeClr val="dk1"/>
              </a:solidFill>
            </a:endParaRPr>
          </a:p>
        </p:txBody>
      </p:sp>
      <p:sp>
        <p:nvSpPr>
          <p:cNvPr id="172" name="Google Shape;172;p22"/>
          <p:cNvSpPr txBox="1"/>
          <p:nvPr>
            <p:ph idx="3" type="subTitle"/>
          </p:nvPr>
        </p:nvSpPr>
        <p:spPr>
          <a:xfrm>
            <a:off x="6725401" y="2438150"/>
            <a:ext cx="1571700" cy="939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solidFill>
                  <a:schemeClr val="dk1"/>
                </a:solidFill>
              </a:rPr>
              <a:t>Despite being red, Mars is a cold place, not hot. It’s full of iron oxide dust, which gives the planet its reddish cast</a:t>
            </a:r>
            <a:endParaRPr>
              <a:solidFill>
                <a:schemeClr val="dk1"/>
              </a:solidFill>
            </a:endParaRPr>
          </a:p>
        </p:txBody>
      </p:sp>
      <p:sp>
        <p:nvSpPr>
          <p:cNvPr id="173" name="Google Shape;173;p22"/>
          <p:cNvSpPr txBox="1"/>
          <p:nvPr>
            <p:ph idx="4" type="subTitle"/>
          </p:nvPr>
        </p:nvSpPr>
        <p:spPr>
          <a:xfrm>
            <a:off x="2381750" y="1785250"/>
            <a:ext cx="1821600" cy="939900"/>
          </a:xfrm>
          <a:prstGeom prst="rect">
            <a:avLst/>
          </a:prstGeom>
        </p:spPr>
        <p:txBody>
          <a:bodyPr anchorCtr="0" anchor="b" bIns="91425" lIns="91425" spcFirstLastPara="1" rIns="91425" wrap="square" tIns="91425">
            <a:noAutofit/>
          </a:bodyPr>
          <a:lstStyle/>
          <a:p>
            <a:pPr indent="0" lvl="0" marL="0" rtl="0" algn="ctr">
              <a:spcBef>
                <a:spcPts val="0"/>
              </a:spcBef>
              <a:spcAft>
                <a:spcPts val="1600"/>
              </a:spcAft>
              <a:buNone/>
            </a:pPr>
            <a:r>
              <a:rPr lang="es">
                <a:solidFill>
                  <a:schemeClr val="accent1"/>
                </a:solidFill>
              </a:rPr>
              <a:t>MERCURY</a:t>
            </a:r>
            <a:endParaRPr>
              <a:solidFill>
                <a:schemeClr val="accent1"/>
              </a:solidFill>
            </a:endParaRPr>
          </a:p>
        </p:txBody>
      </p:sp>
      <p:sp>
        <p:nvSpPr>
          <p:cNvPr id="174" name="Google Shape;174;p22"/>
          <p:cNvSpPr txBox="1"/>
          <p:nvPr>
            <p:ph idx="5" type="subTitle"/>
          </p:nvPr>
        </p:nvSpPr>
        <p:spPr>
          <a:xfrm>
            <a:off x="4491175" y="1785250"/>
            <a:ext cx="1821600" cy="939900"/>
          </a:xfrm>
          <a:prstGeom prst="rect">
            <a:avLst/>
          </a:prstGeom>
        </p:spPr>
        <p:txBody>
          <a:bodyPr anchorCtr="0" anchor="b" bIns="91425" lIns="91425" spcFirstLastPara="1" rIns="91425" wrap="square" tIns="91425">
            <a:noAutofit/>
          </a:bodyPr>
          <a:lstStyle/>
          <a:p>
            <a:pPr indent="0" lvl="0" marL="0" rtl="0" algn="ctr">
              <a:spcBef>
                <a:spcPts val="0"/>
              </a:spcBef>
              <a:spcAft>
                <a:spcPts val="1600"/>
              </a:spcAft>
              <a:buNone/>
            </a:pPr>
            <a:r>
              <a:rPr lang="es">
                <a:solidFill>
                  <a:schemeClr val="lt1"/>
                </a:solidFill>
              </a:rPr>
              <a:t>VENUS</a:t>
            </a:r>
            <a:endParaRPr>
              <a:solidFill>
                <a:schemeClr val="lt1"/>
              </a:solidFill>
            </a:endParaRPr>
          </a:p>
        </p:txBody>
      </p:sp>
      <p:sp>
        <p:nvSpPr>
          <p:cNvPr id="175" name="Google Shape;175;p22"/>
          <p:cNvSpPr txBox="1"/>
          <p:nvPr>
            <p:ph idx="6" type="subTitle"/>
          </p:nvPr>
        </p:nvSpPr>
        <p:spPr>
          <a:xfrm>
            <a:off x="6600425" y="1785250"/>
            <a:ext cx="1821600" cy="939900"/>
          </a:xfrm>
          <a:prstGeom prst="rect">
            <a:avLst/>
          </a:prstGeom>
        </p:spPr>
        <p:txBody>
          <a:bodyPr anchorCtr="0" anchor="b" bIns="91425" lIns="91425" spcFirstLastPara="1" rIns="91425" wrap="square" tIns="91425">
            <a:noAutofit/>
          </a:bodyPr>
          <a:lstStyle/>
          <a:p>
            <a:pPr indent="0" lvl="0" marL="0" rtl="0" algn="ctr">
              <a:spcBef>
                <a:spcPts val="0"/>
              </a:spcBef>
              <a:spcAft>
                <a:spcPts val="1600"/>
              </a:spcAft>
              <a:buNone/>
            </a:pPr>
            <a:r>
              <a:rPr lang="es">
                <a:solidFill>
                  <a:schemeClr val="accent1"/>
                </a:solidFill>
              </a:rPr>
              <a:t>MARS</a:t>
            </a:r>
            <a:endParaRPr>
              <a:solidFill>
                <a:schemeClr val="accent1"/>
              </a:solidFill>
            </a:endParaRPr>
          </a:p>
        </p:txBody>
      </p:sp>
      <p:sp>
        <p:nvSpPr>
          <p:cNvPr id="176" name="Google Shape;176;p22"/>
          <p:cNvSpPr txBox="1"/>
          <p:nvPr>
            <p:ph idx="1" type="subTitle"/>
          </p:nvPr>
        </p:nvSpPr>
        <p:spPr>
          <a:xfrm>
            <a:off x="2506675" y="2438150"/>
            <a:ext cx="1571700" cy="939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solidFill>
                  <a:schemeClr val="dk1"/>
                </a:solidFill>
              </a:rPr>
              <a:t>Mercury is the closest planet to the Sun and the smallest one in the Solar System. In fact, it’s only a bit larger than our Moon </a:t>
            </a:r>
            <a:endParaRPr>
              <a:solidFill>
                <a:schemeClr val="dk1"/>
              </a:solidFill>
            </a:endParaRPr>
          </a:p>
        </p:txBody>
      </p:sp>
      <p:sp>
        <p:nvSpPr>
          <p:cNvPr id="177" name="Google Shape;177;p22"/>
          <p:cNvSpPr txBox="1"/>
          <p:nvPr>
            <p:ph type="title"/>
          </p:nvPr>
        </p:nvSpPr>
        <p:spPr>
          <a:xfrm>
            <a:off x="7936249" y="4565700"/>
            <a:ext cx="4983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04</a:t>
            </a:r>
            <a:endParaRPr/>
          </a:p>
        </p:txBody>
      </p:sp>
      <p:sp>
        <p:nvSpPr>
          <p:cNvPr id="178" name="Google Shape;178;p22"/>
          <p:cNvSpPr/>
          <p:nvPr/>
        </p:nvSpPr>
        <p:spPr>
          <a:xfrm>
            <a:off x="2964050" y="1270763"/>
            <a:ext cx="617400" cy="6174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2"/>
          <p:cNvSpPr/>
          <p:nvPr/>
        </p:nvSpPr>
        <p:spPr>
          <a:xfrm>
            <a:off x="5093288" y="1270763"/>
            <a:ext cx="617400" cy="617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2"/>
          <p:cNvSpPr/>
          <p:nvPr/>
        </p:nvSpPr>
        <p:spPr>
          <a:xfrm>
            <a:off x="7222525" y="1270763"/>
            <a:ext cx="617400" cy="6174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 name="Google Shape;181;p22"/>
          <p:cNvGrpSpPr/>
          <p:nvPr/>
        </p:nvGrpSpPr>
        <p:grpSpPr>
          <a:xfrm>
            <a:off x="5206076" y="1383493"/>
            <a:ext cx="391962" cy="391962"/>
            <a:chOff x="1190625" y="238125"/>
            <a:chExt cx="5219200" cy="5219200"/>
          </a:xfrm>
        </p:grpSpPr>
        <p:sp>
          <p:nvSpPr>
            <p:cNvPr id="182" name="Google Shape;182;p22"/>
            <p:cNvSpPr/>
            <p:nvPr/>
          </p:nvSpPr>
          <p:spPr>
            <a:xfrm>
              <a:off x="1190625" y="238125"/>
              <a:ext cx="5219200" cy="5219200"/>
            </a:xfrm>
            <a:custGeom>
              <a:rect b="b" l="l" r="r" t="t"/>
              <a:pathLst>
                <a:path extrusionOk="0" h="208768" w="208768">
                  <a:moveTo>
                    <a:pt x="93456" y="0"/>
                  </a:moveTo>
                  <a:cubicBezTo>
                    <a:pt x="90618" y="0"/>
                    <a:pt x="88302" y="2316"/>
                    <a:pt x="88302" y="5154"/>
                  </a:cubicBezTo>
                  <a:lnTo>
                    <a:pt x="88302" y="16767"/>
                  </a:lnTo>
                  <a:cubicBezTo>
                    <a:pt x="83605" y="17615"/>
                    <a:pt x="79005" y="18854"/>
                    <a:pt x="74504" y="20453"/>
                  </a:cubicBezTo>
                  <a:lnTo>
                    <a:pt x="68697" y="10406"/>
                  </a:lnTo>
                  <a:cubicBezTo>
                    <a:pt x="67754" y="8759"/>
                    <a:pt x="65997" y="7837"/>
                    <a:pt x="64204" y="7837"/>
                  </a:cubicBezTo>
                  <a:cubicBezTo>
                    <a:pt x="63332" y="7837"/>
                    <a:pt x="62452" y="8055"/>
                    <a:pt x="61652" y="8514"/>
                  </a:cubicBezTo>
                  <a:lnTo>
                    <a:pt x="42732" y="19441"/>
                  </a:lnTo>
                  <a:cubicBezTo>
                    <a:pt x="41525" y="20126"/>
                    <a:pt x="40677" y="21236"/>
                    <a:pt x="40318" y="22573"/>
                  </a:cubicBezTo>
                  <a:cubicBezTo>
                    <a:pt x="39959" y="23910"/>
                    <a:pt x="40155" y="25313"/>
                    <a:pt x="40840" y="26487"/>
                  </a:cubicBezTo>
                  <a:lnTo>
                    <a:pt x="46646" y="36567"/>
                  </a:lnTo>
                  <a:cubicBezTo>
                    <a:pt x="43026" y="39666"/>
                    <a:pt x="39633" y="43026"/>
                    <a:pt x="36567" y="46646"/>
                  </a:cubicBezTo>
                  <a:lnTo>
                    <a:pt x="26487" y="40840"/>
                  </a:lnTo>
                  <a:cubicBezTo>
                    <a:pt x="25687" y="40381"/>
                    <a:pt x="24810" y="40163"/>
                    <a:pt x="23942" y="40163"/>
                  </a:cubicBezTo>
                  <a:cubicBezTo>
                    <a:pt x="22156" y="40163"/>
                    <a:pt x="20407" y="41086"/>
                    <a:pt x="19441" y="42732"/>
                  </a:cubicBezTo>
                  <a:lnTo>
                    <a:pt x="8514" y="61652"/>
                  </a:lnTo>
                  <a:cubicBezTo>
                    <a:pt x="7829" y="62858"/>
                    <a:pt x="7666" y="64229"/>
                    <a:pt x="8024" y="65566"/>
                  </a:cubicBezTo>
                  <a:cubicBezTo>
                    <a:pt x="8383" y="66903"/>
                    <a:pt x="9231" y="68012"/>
                    <a:pt x="10406" y="68697"/>
                  </a:cubicBezTo>
                  <a:lnTo>
                    <a:pt x="20453" y="74504"/>
                  </a:lnTo>
                  <a:cubicBezTo>
                    <a:pt x="18854" y="79005"/>
                    <a:pt x="17615" y="83605"/>
                    <a:pt x="16767" y="88302"/>
                  </a:cubicBezTo>
                  <a:lnTo>
                    <a:pt x="5154" y="88302"/>
                  </a:lnTo>
                  <a:cubicBezTo>
                    <a:pt x="2316" y="88302"/>
                    <a:pt x="0" y="90618"/>
                    <a:pt x="0" y="93456"/>
                  </a:cubicBezTo>
                  <a:lnTo>
                    <a:pt x="0" y="115311"/>
                  </a:lnTo>
                  <a:cubicBezTo>
                    <a:pt x="0" y="118149"/>
                    <a:pt x="2316" y="120465"/>
                    <a:pt x="5154" y="120465"/>
                  </a:cubicBezTo>
                  <a:lnTo>
                    <a:pt x="16767" y="120465"/>
                  </a:lnTo>
                  <a:cubicBezTo>
                    <a:pt x="17615" y="125162"/>
                    <a:pt x="18854" y="129794"/>
                    <a:pt x="20453" y="134263"/>
                  </a:cubicBezTo>
                  <a:lnTo>
                    <a:pt x="10406" y="140070"/>
                  </a:lnTo>
                  <a:cubicBezTo>
                    <a:pt x="9231" y="140755"/>
                    <a:pt x="8351" y="141864"/>
                    <a:pt x="8024" y="143201"/>
                  </a:cubicBezTo>
                  <a:cubicBezTo>
                    <a:pt x="7666" y="144539"/>
                    <a:pt x="7829" y="145941"/>
                    <a:pt x="8514" y="147116"/>
                  </a:cubicBezTo>
                  <a:lnTo>
                    <a:pt x="19441" y="166035"/>
                  </a:lnTo>
                  <a:cubicBezTo>
                    <a:pt x="20403" y="167697"/>
                    <a:pt x="22142" y="168625"/>
                    <a:pt x="23920" y="168625"/>
                  </a:cubicBezTo>
                  <a:cubicBezTo>
                    <a:pt x="24795" y="168625"/>
                    <a:pt x="25680" y="168400"/>
                    <a:pt x="26487" y="167927"/>
                  </a:cubicBezTo>
                  <a:lnTo>
                    <a:pt x="36567" y="162121"/>
                  </a:lnTo>
                  <a:cubicBezTo>
                    <a:pt x="39633" y="165742"/>
                    <a:pt x="43026" y="169134"/>
                    <a:pt x="46646" y="172200"/>
                  </a:cubicBezTo>
                  <a:lnTo>
                    <a:pt x="40840" y="182280"/>
                  </a:lnTo>
                  <a:cubicBezTo>
                    <a:pt x="40155" y="183454"/>
                    <a:pt x="39959" y="184857"/>
                    <a:pt x="40318" y="186194"/>
                  </a:cubicBezTo>
                  <a:cubicBezTo>
                    <a:pt x="40677" y="187532"/>
                    <a:pt x="41558" y="188641"/>
                    <a:pt x="42732" y="189326"/>
                  </a:cubicBezTo>
                  <a:lnTo>
                    <a:pt x="61652" y="200253"/>
                  </a:lnTo>
                  <a:cubicBezTo>
                    <a:pt x="62462" y="200712"/>
                    <a:pt x="63347" y="200930"/>
                    <a:pt x="64219" y="200930"/>
                  </a:cubicBezTo>
                  <a:cubicBezTo>
                    <a:pt x="66012" y="200930"/>
                    <a:pt x="67754" y="200008"/>
                    <a:pt x="68697" y="198361"/>
                  </a:cubicBezTo>
                  <a:lnTo>
                    <a:pt x="74504" y="188314"/>
                  </a:lnTo>
                  <a:cubicBezTo>
                    <a:pt x="79005" y="189913"/>
                    <a:pt x="83605" y="191152"/>
                    <a:pt x="88302" y="192001"/>
                  </a:cubicBezTo>
                  <a:lnTo>
                    <a:pt x="88302" y="203613"/>
                  </a:lnTo>
                  <a:cubicBezTo>
                    <a:pt x="88302" y="206451"/>
                    <a:pt x="90618" y="208767"/>
                    <a:pt x="93456" y="208767"/>
                  </a:cubicBezTo>
                  <a:lnTo>
                    <a:pt x="115311" y="208767"/>
                  </a:lnTo>
                  <a:cubicBezTo>
                    <a:pt x="118149" y="208767"/>
                    <a:pt x="120465" y="206451"/>
                    <a:pt x="120465" y="203613"/>
                  </a:cubicBezTo>
                  <a:lnTo>
                    <a:pt x="120465" y="192001"/>
                  </a:lnTo>
                  <a:cubicBezTo>
                    <a:pt x="125162" y="191152"/>
                    <a:pt x="129794" y="189913"/>
                    <a:pt x="134263" y="188314"/>
                  </a:cubicBezTo>
                  <a:lnTo>
                    <a:pt x="140070" y="198361"/>
                  </a:lnTo>
                  <a:cubicBezTo>
                    <a:pt x="141035" y="200008"/>
                    <a:pt x="142784" y="200930"/>
                    <a:pt x="144570" y="200930"/>
                  </a:cubicBezTo>
                  <a:cubicBezTo>
                    <a:pt x="145438" y="200930"/>
                    <a:pt x="146315" y="200712"/>
                    <a:pt x="147116" y="200253"/>
                  </a:cubicBezTo>
                  <a:lnTo>
                    <a:pt x="166035" y="189326"/>
                  </a:lnTo>
                  <a:cubicBezTo>
                    <a:pt x="167242" y="188641"/>
                    <a:pt x="168090" y="187532"/>
                    <a:pt x="168449" y="186194"/>
                  </a:cubicBezTo>
                  <a:cubicBezTo>
                    <a:pt x="168808" y="184857"/>
                    <a:pt x="168612" y="183454"/>
                    <a:pt x="167927" y="182280"/>
                  </a:cubicBezTo>
                  <a:lnTo>
                    <a:pt x="162121" y="172200"/>
                  </a:lnTo>
                  <a:cubicBezTo>
                    <a:pt x="165742" y="169134"/>
                    <a:pt x="169134" y="165742"/>
                    <a:pt x="172200" y="162121"/>
                  </a:cubicBezTo>
                  <a:lnTo>
                    <a:pt x="182280" y="167927"/>
                  </a:lnTo>
                  <a:cubicBezTo>
                    <a:pt x="183080" y="168397"/>
                    <a:pt x="183958" y="168618"/>
                    <a:pt x="184826" y="168618"/>
                  </a:cubicBezTo>
                  <a:cubicBezTo>
                    <a:pt x="186612" y="168618"/>
                    <a:pt x="188360" y="167681"/>
                    <a:pt x="189326" y="166035"/>
                  </a:cubicBezTo>
                  <a:lnTo>
                    <a:pt x="200253" y="147116"/>
                  </a:lnTo>
                  <a:cubicBezTo>
                    <a:pt x="200938" y="145941"/>
                    <a:pt x="201101" y="144539"/>
                    <a:pt x="200775" y="143201"/>
                  </a:cubicBezTo>
                  <a:cubicBezTo>
                    <a:pt x="200416" y="141864"/>
                    <a:pt x="199536" y="140755"/>
                    <a:pt x="198361" y="140070"/>
                  </a:cubicBezTo>
                  <a:lnTo>
                    <a:pt x="188314" y="134263"/>
                  </a:lnTo>
                  <a:cubicBezTo>
                    <a:pt x="189913" y="129794"/>
                    <a:pt x="191152" y="125162"/>
                    <a:pt x="192001" y="120465"/>
                  </a:cubicBezTo>
                  <a:lnTo>
                    <a:pt x="203613" y="120465"/>
                  </a:lnTo>
                  <a:cubicBezTo>
                    <a:pt x="206451" y="120465"/>
                    <a:pt x="208767" y="118149"/>
                    <a:pt x="208767" y="115311"/>
                  </a:cubicBezTo>
                  <a:lnTo>
                    <a:pt x="208767" y="93456"/>
                  </a:lnTo>
                  <a:cubicBezTo>
                    <a:pt x="208767" y="90618"/>
                    <a:pt x="206451" y="88302"/>
                    <a:pt x="203613" y="88302"/>
                  </a:cubicBezTo>
                  <a:lnTo>
                    <a:pt x="192001" y="88302"/>
                  </a:lnTo>
                  <a:cubicBezTo>
                    <a:pt x="191152" y="83605"/>
                    <a:pt x="189913" y="79005"/>
                    <a:pt x="188314" y="74504"/>
                  </a:cubicBezTo>
                  <a:lnTo>
                    <a:pt x="198361" y="68697"/>
                  </a:lnTo>
                  <a:cubicBezTo>
                    <a:pt x="199536" y="68012"/>
                    <a:pt x="200416" y="66903"/>
                    <a:pt x="200743" y="65566"/>
                  </a:cubicBezTo>
                  <a:cubicBezTo>
                    <a:pt x="201101" y="64229"/>
                    <a:pt x="200938" y="62858"/>
                    <a:pt x="200253" y="61652"/>
                  </a:cubicBezTo>
                  <a:lnTo>
                    <a:pt x="189326" y="42732"/>
                  </a:lnTo>
                  <a:cubicBezTo>
                    <a:pt x="188360" y="41086"/>
                    <a:pt x="186611" y="40163"/>
                    <a:pt x="184825" y="40163"/>
                  </a:cubicBezTo>
                  <a:cubicBezTo>
                    <a:pt x="183957" y="40163"/>
                    <a:pt x="183080" y="40381"/>
                    <a:pt x="182280" y="40840"/>
                  </a:cubicBezTo>
                  <a:lnTo>
                    <a:pt x="179996" y="42177"/>
                  </a:lnTo>
                  <a:cubicBezTo>
                    <a:pt x="178529" y="43026"/>
                    <a:pt x="178007" y="44885"/>
                    <a:pt x="178855" y="46353"/>
                  </a:cubicBezTo>
                  <a:cubicBezTo>
                    <a:pt x="179421" y="47334"/>
                    <a:pt x="180454" y="47878"/>
                    <a:pt x="181515" y="47878"/>
                  </a:cubicBezTo>
                  <a:cubicBezTo>
                    <a:pt x="182042" y="47878"/>
                    <a:pt x="182576" y="47743"/>
                    <a:pt x="183063" y="47462"/>
                  </a:cubicBezTo>
                  <a:lnTo>
                    <a:pt x="184498" y="46646"/>
                  </a:lnTo>
                  <a:lnTo>
                    <a:pt x="194447" y="63870"/>
                  </a:lnTo>
                  <a:lnTo>
                    <a:pt x="182997" y="70492"/>
                  </a:lnTo>
                  <a:cubicBezTo>
                    <a:pt x="181693" y="71242"/>
                    <a:pt x="181138" y="72840"/>
                    <a:pt x="181693" y="74243"/>
                  </a:cubicBezTo>
                  <a:cubicBezTo>
                    <a:pt x="183878" y="79919"/>
                    <a:pt x="185477" y="85823"/>
                    <a:pt x="186390" y="91825"/>
                  </a:cubicBezTo>
                  <a:cubicBezTo>
                    <a:pt x="186618" y="93325"/>
                    <a:pt x="187890" y="94435"/>
                    <a:pt x="189424" y="94435"/>
                  </a:cubicBezTo>
                  <a:lnTo>
                    <a:pt x="202635" y="94435"/>
                  </a:lnTo>
                  <a:lnTo>
                    <a:pt x="202635" y="114333"/>
                  </a:lnTo>
                  <a:lnTo>
                    <a:pt x="189424" y="114333"/>
                  </a:lnTo>
                  <a:cubicBezTo>
                    <a:pt x="187890" y="114333"/>
                    <a:pt x="186618" y="115442"/>
                    <a:pt x="186390" y="116942"/>
                  </a:cubicBezTo>
                  <a:cubicBezTo>
                    <a:pt x="185477" y="122944"/>
                    <a:pt x="183878" y="128848"/>
                    <a:pt x="181693" y="134524"/>
                  </a:cubicBezTo>
                  <a:cubicBezTo>
                    <a:pt x="181138" y="135927"/>
                    <a:pt x="181693" y="137525"/>
                    <a:pt x="182997" y="138276"/>
                  </a:cubicBezTo>
                  <a:lnTo>
                    <a:pt x="194447" y="144897"/>
                  </a:lnTo>
                  <a:lnTo>
                    <a:pt x="184498" y="162121"/>
                  </a:lnTo>
                  <a:lnTo>
                    <a:pt x="173016" y="155499"/>
                  </a:lnTo>
                  <a:cubicBezTo>
                    <a:pt x="172543" y="155227"/>
                    <a:pt x="172023" y="155096"/>
                    <a:pt x="171507" y="155096"/>
                  </a:cubicBezTo>
                  <a:cubicBezTo>
                    <a:pt x="170599" y="155096"/>
                    <a:pt x="169705" y="155500"/>
                    <a:pt x="169101" y="156249"/>
                  </a:cubicBezTo>
                  <a:cubicBezTo>
                    <a:pt x="165317" y="160979"/>
                    <a:pt x="160979" y="165317"/>
                    <a:pt x="156249" y="169101"/>
                  </a:cubicBezTo>
                  <a:cubicBezTo>
                    <a:pt x="155075" y="170047"/>
                    <a:pt x="154749" y="171711"/>
                    <a:pt x="155499" y="173016"/>
                  </a:cubicBezTo>
                  <a:lnTo>
                    <a:pt x="162121" y="184498"/>
                  </a:lnTo>
                  <a:lnTo>
                    <a:pt x="144897" y="194447"/>
                  </a:lnTo>
                  <a:lnTo>
                    <a:pt x="138276" y="182997"/>
                  </a:lnTo>
                  <a:cubicBezTo>
                    <a:pt x="137721" y="182033"/>
                    <a:pt x="136704" y="181479"/>
                    <a:pt x="135644" y="181479"/>
                  </a:cubicBezTo>
                  <a:cubicBezTo>
                    <a:pt x="135270" y="181479"/>
                    <a:pt x="134890" y="181548"/>
                    <a:pt x="134524" y="181693"/>
                  </a:cubicBezTo>
                  <a:cubicBezTo>
                    <a:pt x="128848" y="183878"/>
                    <a:pt x="122944" y="185477"/>
                    <a:pt x="116942" y="186390"/>
                  </a:cubicBezTo>
                  <a:cubicBezTo>
                    <a:pt x="115442" y="186618"/>
                    <a:pt x="114333" y="187890"/>
                    <a:pt x="114333" y="189424"/>
                  </a:cubicBezTo>
                  <a:lnTo>
                    <a:pt x="114333" y="202635"/>
                  </a:lnTo>
                  <a:lnTo>
                    <a:pt x="94435" y="202635"/>
                  </a:lnTo>
                  <a:lnTo>
                    <a:pt x="94435" y="189424"/>
                  </a:lnTo>
                  <a:cubicBezTo>
                    <a:pt x="94435" y="187890"/>
                    <a:pt x="93325" y="186618"/>
                    <a:pt x="91825" y="186390"/>
                  </a:cubicBezTo>
                  <a:cubicBezTo>
                    <a:pt x="85823" y="185477"/>
                    <a:pt x="79919" y="183878"/>
                    <a:pt x="74243" y="181660"/>
                  </a:cubicBezTo>
                  <a:cubicBezTo>
                    <a:pt x="73889" y="181528"/>
                    <a:pt x="73523" y="181465"/>
                    <a:pt x="73162" y="181465"/>
                  </a:cubicBezTo>
                  <a:cubicBezTo>
                    <a:pt x="72088" y="181465"/>
                    <a:pt x="71053" y="182022"/>
                    <a:pt x="70492" y="182997"/>
                  </a:cubicBezTo>
                  <a:lnTo>
                    <a:pt x="63870" y="194447"/>
                  </a:lnTo>
                  <a:lnTo>
                    <a:pt x="46646" y="184498"/>
                  </a:lnTo>
                  <a:lnTo>
                    <a:pt x="53268" y="173016"/>
                  </a:lnTo>
                  <a:cubicBezTo>
                    <a:pt x="54018" y="171711"/>
                    <a:pt x="53692" y="170047"/>
                    <a:pt x="52518" y="169101"/>
                  </a:cubicBezTo>
                  <a:cubicBezTo>
                    <a:pt x="47788" y="165317"/>
                    <a:pt x="43450" y="160979"/>
                    <a:pt x="39666" y="156249"/>
                  </a:cubicBezTo>
                  <a:cubicBezTo>
                    <a:pt x="39063" y="155500"/>
                    <a:pt x="38168" y="155096"/>
                    <a:pt x="37260" y="155096"/>
                  </a:cubicBezTo>
                  <a:cubicBezTo>
                    <a:pt x="36744" y="155096"/>
                    <a:pt x="36224" y="155227"/>
                    <a:pt x="35751" y="155499"/>
                  </a:cubicBezTo>
                  <a:lnTo>
                    <a:pt x="24269" y="162121"/>
                  </a:lnTo>
                  <a:lnTo>
                    <a:pt x="14320" y="144897"/>
                  </a:lnTo>
                  <a:lnTo>
                    <a:pt x="25770" y="138276"/>
                  </a:lnTo>
                  <a:cubicBezTo>
                    <a:pt x="27074" y="137525"/>
                    <a:pt x="27629" y="135927"/>
                    <a:pt x="27107" y="134524"/>
                  </a:cubicBezTo>
                  <a:cubicBezTo>
                    <a:pt x="24889" y="128848"/>
                    <a:pt x="23291" y="122944"/>
                    <a:pt x="22377" y="116942"/>
                  </a:cubicBezTo>
                  <a:cubicBezTo>
                    <a:pt x="22149" y="115442"/>
                    <a:pt x="20877" y="114333"/>
                    <a:pt x="19376" y="114333"/>
                  </a:cubicBezTo>
                  <a:lnTo>
                    <a:pt x="6133" y="114333"/>
                  </a:lnTo>
                  <a:lnTo>
                    <a:pt x="6133" y="94435"/>
                  </a:lnTo>
                  <a:lnTo>
                    <a:pt x="19344" y="94435"/>
                  </a:lnTo>
                  <a:cubicBezTo>
                    <a:pt x="20877" y="94435"/>
                    <a:pt x="22149" y="93325"/>
                    <a:pt x="22377" y="91825"/>
                  </a:cubicBezTo>
                  <a:cubicBezTo>
                    <a:pt x="23291" y="85823"/>
                    <a:pt x="24889" y="79919"/>
                    <a:pt x="27074" y="74243"/>
                  </a:cubicBezTo>
                  <a:cubicBezTo>
                    <a:pt x="27629" y="72840"/>
                    <a:pt x="27074" y="71242"/>
                    <a:pt x="25770" y="70492"/>
                  </a:cubicBezTo>
                  <a:lnTo>
                    <a:pt x="14320" y="63870"/>
                  </a:lnTo>
                  <a:lnTo>
                    <a:pt x="24269" y="46646"/>
                  </a:lnTo>
                  <a:lnTo>
                    <a:pt x="35751" y="53268"/>
                  </a:lnTo>
                  <a:cubicBezTo>
                    <a:pt x="36224" y="53540"/>
                    <a:pt x="36744" y="53671"/>
                    <a:pt x="37260" y="53671"/>
                  </a:cubicBezTo>
                  <a:cubicBezTo>
                    <a:pt x="38168" y="53671"/>
                    <a:pt x="39063" y="53267"/>
                    <a:pt x="39666" y="52518"/>
                  </a:cubicBezTo>
                  <a:cubicBezTo>
                    <a:pt x="43450" y="47788"/>
                    <a:pt x="47788" y="43450"/>
                    <a:pt x="52518" y="39666"/>
                  </a:cubicBezTo>
                  <a:cubicBezTo>
                    <a:pt x="53692" y="38720"/>
                    <a:pt x="54018" y="37056"/>
                    <a:pt x="53268" y="35751"/>
                  </a:cubicBezTo>
                  <a:lnTo>
                    <a:pt x="46646" y="24269"/>
                  </a:lnTo>
                  <a:lnTo>
                    <a:pt x="63870" y="14320"/>
                  </a:lnTo>
                  <a:lnTo>
                    <a:pt x="70492" y="25770"/>
                  </a:lnTo>
                  <a:cubicBezTo>
                    <a:pt x="71046" y="26734"/>
                    <a:pt x="72064" y="27288"/>
                    <a:pt x="73123" y="27288"/>
                  </a:cubicBezTo>
                  <a:cubicBezTo>
                    <a:pt x="73497" y="27288"/>
                    <a:pt x="73877" y="27219"/>
                    <a:pt x="74243" y="27074"/>
                  </a:cubicBezTo>
                  <a:cubicBezTo>
                    <a:pt x="79919" y="24889"/>
                    <a:pt x="85823" y="23291"/>
                    <a:pt x="91825" y="22377"/>
                  </a:cubicBezTo>
                  <a:cubicBezTo>
                    <a:pt x="93325" y="22149"/>
                    <a:pt x="94435" y="20877"/>
                    <a:pt x="94435" y="19344"/>
                  </a:cubicBezTo>
                  <a:lnTo>
                    <a:pt x="94435" y="6133"/>
                  </a:lnTo>
                  <a:lnTo>
                    <a:pt x="114333" y="6133"/>
                  </a:lnTo>
                  <a:lnTo>
                    <a:pt x="114333" y="19344"/>
                  </a:lnTo>
                  <a:cubicBezTo>
                    <a:pt x="114333" y="20877"/>
                    <a:pt x="115442" y="22149"/>
                    <a:pt x="116942" y="22377"/>
                  </a:cubicBezTo>
                  <a:cubicBezTo>
                    <a:pt x="122944" y="23291"/>
                    <a:pt x="128848" y="24889"/>
                    <a:pt x="134524" y="27074"/>
                  </a:cubicBezTo>
                  <a:cubicBezTo>
                    <a:pt x="134890" y="27219"/>
                    <a:pt x="135270" y="27288"/>
                    <a:pt x="135644" y="27288"/>
                  </a:cubicBezTo>
                  <a:cubicBezTo>
                    <a:pt x="136704" y="27288"/>
                    <a:pt x="137721" y="26734"/>
                    <a:pt x="138276" y="25770"/>
                  </a:cubicBezTo>
                  <a:lnTo>
                    <a:pt x="144897" y="14320"/>
                  </a:lnTo>
                  <a:lnTo>
                    <a:pt x="162121" y="24269"/>
                  </a:lnTo>
                  <a:lnTo>
                    <a:pt x="155499" y="35751"/>
                  </a:lnTo>
                  <a:cubicBezTo>
                    <a:pt x="154749" y="37056"/>
                    <a:pt x="155075" y="38720"/>
                    <a:pt x="156249" y="39666"/>
                  </a:cubicBezTo>
                  <a:cubicBezTo>
                    <a:pt x="157717" y="40840"/>
                    <a:pt x="159152" y="42080"/>
                    <a:pt x="160555" y="43384"/>
                  </a:cubicBezTo>
                  <a:cubicBezTo>
                    <a:pt x="161137" y="43920"/>
                    <a:pt x="161876" y="44183"/>
                    <a:pt x="162615" y="44183"/>
                  </a:cubicBezTo>
                  <a:cubicBezTo>
                    <a:pt x="163452" y="44183"/>
                    <a:pt x="164287" y="43847"/>
                    <a:pt x="164893" y="43189"/>
                  </a:cubicBezTo>
                  <a:cubicBezTo>
                    <a:pt x="166035" y="41949"/>
                    <a:pt x="165937" y="39992"/>
                    <a:pt x="164698" y="38850"/>
                  </a:cubicBezTo>
                  <a:cubicBezTo>
                    <a:pt x="163850" y="38067"/>
                    <a:pt x="163001" y="37317"/>
                    <a:pt x="162121" y="36567"/>
                  </a:cubicBezTo>
                  <a:lnTo>
                    <a:pt x="167927" y="26487"/>
                  </a:lnTo>
                  <a:cubicBezTo>
                    <a:pt x="168612" y="25313"/>
                    <a:pt x="168808" y="23910"/>
                    <a:pt x="168449" y="22573"/>
                  </a:cubicBezTo>
                  <a:cubicBezTo>
                    <a:pt x="168090" y="21236"/>
                    <a:pt x="167209" y="20126"/>
                    <a:pt x="166035" y="19441"/>
                  </a:cubicBezTo>
                  <a:lnTo>
                    <a:pt x="147116" y="8514"/>
                  </a:lnTo>
                  <a:cubicBezTo>
                    <a:pt x="146305" y="8055"/>
                    <a:pt x="145420" y="7837"/>
                    <a:pt x="144549" y="7837"/>
                  </a:cubicBezTo>
                  <a:cubicBezTo>
                    <a:pt x="142755" y="7837"/>
                    <a:pt x="141014" y="8759"/>
                    <a:pt x="140070" y="10406"/>
                  </a:cubicBezTo>
                  <a:lnTo>
                    <a:pt x="134263" y="20453"/>
                  </a:lnTo>
                  <a:cubicBezTo>
                    <a:pt x="129762" y="18854"/>
                    <a:pt x="125162" y="17615"/>
                    <a:pt x="120465" y="16767"/>
                  </a:cubicBezTo>
                  <a:lnTo>
                    <a:pt x="120465" y="5154"/>
                  </a:lnTo>
                  <a:cubicBezTo>
                    <a:pt x="120465" y="2316"/>
                    <a:pt x="118149" y="0"/>
                    <a:pt x="1153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2"/>
            <p:cNvSpPr/>
            <p:nvPr/>
          </p:nvSpPr>
          <p:spPr>
            <a:xfrm>
              <a:off x="2240975" y="1288475"/>
              <a:ext cx="3118475" cy="3118475"/>
            </a:xfrm>
            <a:custGeom>
              <a:rect b="b" l="l" r="r" t="t"/>
              <a:pathLst>
                <a:path extrusionOk="0" h="124739" w="124739">
                  <a:moveTo>
                    <a:pt x="62370" y="55291"/>
                  </a:moveTo>
                  <a:cubicBezTo>
                    <a:pt x="64849" y="55291"/>
                    <a:pt x="66871" y="57313"/>
                    <a:pt x="66871" y="59793"/>
                  </a:cubicBezTo>
                  <a:cubicBezTo>
                    <a:pt x="66871" y="62272"/>
                    <a:pt x="64849" y="64294"/>
                    <a:pt x="62370" y="64294"/>
                  </a:cubicBezTo>
                  <a:cubicBezTo>
                    <a:pt x="59890" y="64294"/>
                    <a:pt x="57868" y="62272"/>
                    <a:pt x="57868" y="59793"/>
                  </a:cubicBezTo>
                  <a:cubicBezTo>
                    <a:pt x="57868" y="57313"/>
                    <a:pt x="59890" y="55291"/>
                    <a:pt x="62370" y="55291"/>
                  </a:cubicBezTo>
                  <a:close/>
                  <a:moveTo>
                    <a:pt x="65436" y="32457"/>
                  </a:moveTo>
                  <a:lnTo>
                    <a:pt x="79104" y="55846"/>
                  </a:lnTo>
                  <a:cubicBezTo>
                    <a:pt x="81354" y="59662"/>
                    <a:pt x="80930" y="64522"/>
                    <a:pt x="78027" y="67915"/>
                  </a:cubicBezTo>
                  <a:lnTo>
                    <a:pt x="75613" y="70720"/>
                  </a:lnTo>
                  <a:cubicBezTo>
                    <a:pt x="73330" y="73428"/>
                    <a:pt x="71895" y="76788"/>
                    <a:pt x="71503" y="80278"/>
                  </a:cubicBezTo>
                  <a:lnTo>
                    <a:pt x="53236" y="80278"/>
                  </a:lnTo>
                  <a:cubicBezTo>
                    <a:pt x="52845" y="76788"/>
                    <a:pt x="51409" y="73428"/>
                    <a:pt x="49126" y="70720"/>
                  </a:cubicBezTo>
                  <a:lnTo>
                    <a:pt x="46712" y="67915"/>
                  </a:lnTo>
                  <a:cubicBezTo>
                    <a:pt x="43809" y="64522"/>
                    <a:pt x="43385" y="59662"/>
                    <a:pt x="45636" y="55846"/>
                  </a:cubicBezTo>
                  <a:lnTo>
                    <a:pt x="59303" y="32457"/>
                  </a:lnTo>
                  <a:lnTo>
                    <a:pt x="59303" y="49615"/>
                  </a:lnTo>
                  <a:cubicBezTo>
                    <a:pt x="54932" y="50953"/>
                    <a:pt x="51735" y="54997"/>
                    <a:pt x="51735" y="59793"/>
                  </a:cubicBezTo>
                  <a:cubicBezTo>
                    <a:pt x="51735" y="65664"/>
                    <a:pt x="56498" y="70427"/>
                    <a:pt x="62370" y="70427"/>
                  </a:cubicBezTo>
                  <a:cubicBezTo>
                    <a:pt x="68241" y="70427"/>
                    <a:pt x="73004" y="65664"/>
                    <a:pt x="73004" y="59793"/>
                  </a:cubicBezTo>
                  <a:cubicBezTo>
                    <a:pt x="73004" y="54997"/>
                    <a:pt x="69807" y="50953"/>
                    <a:pt x="65436" y="49615"/>
                  </a:cubicBezTo>
                  <a:lnTo>
                    <a:pt x="65436" y="32457"/>
                  </a:lnTo>
                  <a:close/>
                  <a:moveTo>
                    <a:pt x="75450" y="86410"/>
                  </a:moveTo>
                  <a:lnTo>
                    <a:pt x="75450" y="92869"/>
                  </a:lnTo>
                  <a:lnTo>
                    <a:pt x="49289" y="92869"/>
                  </a:lnTo>
                  <a:lnTo>
                    <a:pt x="49289" y="86410"/>
                  </a:lnTo>
                  <a:close/>
                  <a:moveTo>
                    <a:pt x="71210" y="99002"/>
                  </a:moveTo>
                  <a:lnTo>
                    <a:pt x="71177" y="117921"/>
                  </a:lnTo>
                  <a:cubicBezTo>
                    <a:pt x="68306" y="118345"/>
                    <a:pt x="65371" y="118606"/>
                    <a:pt x="62370" y="118606"/>
                  </a:cubicBezTo>
                  <a:cubicBezTo>
                    <a:pt x="59369" y="118606"/>
                    <a:pt x="56400" y="118345"/>
                    <a:pt x="53497" y="117889"/>
                  </a:cubicBezTo>
                  <a:lnTo>
                    <a:pt x="53530" y="99002"/>
                  </a:lnTo>
                  <a:close/>
                  <a:moveTo>
                    <a:pt x="62370" y="0"/>
                  </a:moveTo>
                  <a:cubicBezTo>
                    <a:pt x="27988" y="0"/>
                    <a:pt x="0" y="27988"/>
                    <a:pt x="0" y="62370"/>
                  </a:cubicBezTo>
                  <a:cubicBezTo>
                    <a:pt x="0" y="67165"/>
                    <a:pt x="555" y="71960"/>
                    <a:pt x="1631" y="76592"/>
                  </a:cubicBezTo>
                  <a:cubicBezTo>
                    <a:pt x="1967" y="77991"/>
                    <a:pt x="3215" y="78958"/>
                    <a:pt x="4612" y="78958"/>
                  </a:cubicBezTo>
                  <a:cubicBezTo>
                    <a:pt x="4844" y="78958"/>
                    <a:pt x="5081" y="78931"/>
                    <a:pt x="5317" y="78875"/>
                  </a:cubicBezTo>
                  <a:cubicBezTo>
                    <a:pt x="6981" y="78484"/>
                    <a:pt x="7992" y="76853"/>
                    <a:pt x="7601" y="75189"/>
                  </a:cubicBezTo>
                  <a:cubicBezTo>
                    <a:pt x="6622" y="71014"/>
                    <a:pt x="6133" y="66708"/>
                    <a:pt x="6133" y="62370"/>
                  </a:cubicBezTo>
                  <a:cubicBezTo>
                    <a:pt x="6133" y="31381"/>
                    <a:pt x="31381" y="6133"/>
                    <a:pt x="62370" y="6133"/>
                  </a:cubicBezTo>
                  <a:cubicBezTo>
                    <a:pt x="93358" y="6133"/>
                    <a:pt x="118606" y="31381"/>
                    <a:pt x="118606" y="62370"/>
                  </a:cubicBezTo>
                  <a:cubicBezTo>
                    <a:pt x="118606" y="88205"/>
                    <a:pt x="101089" y="110027"/>
                    <a:pt x="77309" y="116584"/>
                  </a:cubicBezTo>
                  <a:lnTo>
                    <a:pt x="77342" y="98904"/>
                  </a:lnTo>
                  <a:cubicBezTo>
                    <a:pt x="79756" y="98512"/>
                    <a:pt x="81583" y="96425"/>
                    <a:pt x="81583" y="93880"/>
                  </a:cubicBezTo>
                  <a:lnTo>
                    <a:pt x="81583" y="85399"/>
                  </a:lnTo>
                  <a:cubicBezTo>
                    <a:pt x="81583" y="82985"/>
                    <a:pt x="79919" y="80963"/>
                    <a:pt x="77701" y="80441"/>
                  </a:cubicBezTo>
                  <a:cubicBezTo>
                    <a:pt x="77994" y="78321"/>
                    <a:pt x="78908" y="76331"/>
                    <a:pt x="80278" y="74700"/>
                  </a:cubicBezTo>
                  <a:lnTo>
                    <a:pt x="82692" y="71862"/>
                  </a:lnTo>
                  <a:cubicBezTo>
                    <a:pt x="87259" y="66512"/>
                    <a:pt x="87944" y="58814"/>
                    <a:pt x="84388" y="52747"/>
                  </a:cubicBezTo>
                  <a:lnTo>
                    <a:pt x="66414" y="21986"/>
                  </a:lnTo>
                  <a:cubicBezTo>
                    <a:pt x="65632" y="20616"/>
                    <a:pt x="64262" y="19801"/>
                    <a:pt x="62728" y="19670"/>
                  </a:cubicBezTo>
                  <a:cubicBezTo>
                    <a:pt x="62631" y="19670"/>
                    <a:pt x="62500" y="19638"/>
                    <a:pt x="62370" y="19638"/>
                  </a:cubicBezTo>
                  <a:cubicBezTo>
                    <a:pt x="62239" y="19638"/>
                    <a:pt x="62141" y="19670"/>
                    <a:pt x="62011" y="19670"/>
                  </a:cubicBezTo>
                  <a:cubicBezTo>
                    <a:pt x="60478" y="19801"/>
                    <a:pt x="59108" y="20616"/>
                    <a:pt x="58325" y="21986"/>
                  </a:cubicBezTo>
                  <a:lnTo>
                    <a:pt x="40351" y="52747"/>
                  </a:lnTo>
                  <a:cubicBezTo>
                    <a:pt x="36796" y="58814"/>
                    <a:pt x="37481" y="66512"/>
                    <a:pt x="42047" y="71862"/>
                  </a:cubicBezTo>
                  <a:lnTo>
                    <a:pt x="44461" y="74700"/>
                  </a:lnTo>
                  <a:cubicBezTo>
                    <a:pt x="45831" y="76331"/>
                    <a:pt x="46745" y="78321"/>
                    <a:pt x="47038" y="80441"/>
                  </a:cubicBezTo>
                  <a:cubicBezTo>
                    <a:pt x="44820" y="80963"/>
                    <a:pt x="43156" y="82985"/>
                    <a:pt x="43156" y="85399"/>
                  </a:cubicBezTo>
                  <a:lnTo>
                    <a:pt x="43156" y="93880"/>
                  </a:lnTo>
                  <a:cubicBezTo>
                    <a:pt x="43156" y="96392"/>
                    <a:pt x="44983" y="98512"/>
                    <a:pt x="47397" y="98904"/>
                  </a:cubicBezTo>
                  <a:lnTo>
                    <a:pt x="47364" y="116551"/>
                  </a:lnTo>
                  <a:cubicBezTo>
                    <a:pt x="34773" y="113061"/>
                    <a:pt x="23617" y="105232"/>
                    <a:pt x="16017" y="94207"/>
                  </a:cubicBezTo>
                  <a:cubicBezTo>
                    <a:pt x="15407" y="93332"/>
                    <a:pt x="14442" y="92864"/>
                    <a:pt x="13462" y="92864"/>
                  </a:cubicBezTo>
                  <a:cubicBezTo>
                    <a:pt x="12870" y="92864"/>
                    <a:pt x="12272" y="93035"/>
                    <a:pt x="11744" y="93391"/>
                  </a:cubicBezTo>
                  <a:cubicBezTo>
                    <a:pt x="10341" y="94370"/>
                    <a:pt x="9982" y="96262"/>
                    <a:pt x="10961" y="97664"/>
                  </a:cubicBezTo>
                  <a:cubicBezTo>
                    <a:pt x="22606" y="114627"/>
                    <a:pt x="41819" y="124739"/>
                    <a:pt x="62370" y="124739"/>
                  </a:cubicBezTo>
                  <a:cubicBezTo>
                    <a:pt x="96751" y="124739"/>
                    <a:pt x="124739" y="96751"/>
                    <a:pt x="124739" y="62370"/>
                  </a:cubicBezTo>
                  <a:cubicBezTo>
                    <a:pt x="124739" y="27988"/>
                    <a:pt x="96751" y="0"/>
                    <a:pt x="623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 name="Google Shape;184;p22"/>
          <p:cNvGrpSpPr/>
          <p:nvPr/>
        </p:nvGrpSpPr>
        <p:grpSpPr>
          <a:xfrm>
            <a:off x="3096645" y="1415727"/>
            <a:ext cx="391762" cy="327494"/>
            <a:chOff x="1190625" y="655650"/>
            <a:chExt cx="5244475" cy="4384125"/>
          </a:xfrm>
        </p:grpSpPr>
        <p:sp>
          <p:nvSpPr>
            <p:cNvPr id="185" name="Google Shape;185;p22"/>
            <p:cNvSpPr/>
            <p:nvPr/>
          </p:nvSpPr>
          <p:spPr>
            <a:xfrm>
              <a:off x="2761250" y="2359225"/>
              <a:ext cx="623900" cy="623050"/>
            </a:xfrm>
            <a:custGeom>
              <a:rect b="b" l="l" r="r" t="t"/>
              <a:pathLst>
                <a:path extrusionOk="0" h="24922" w="24956">
                  <a:moveTo>
                    <a:pt x="12494" y="6100"/>
                  </a:moveTo>
                  <a:cubicBezTo>
                    <a:pt x="15985" y="6100"/>
                    <a:pt x="18855" y="8971"/>
                    <a:pt x="18855" y="12461"/>
                  </a:cubicBezTo>
                  <a:cubicBezTo>
                    <a:pt x="18855" y="15951"/>
                    <a:pt x="15985" y="18822"/>
                    <a:pt x="12494" y="18822"/>
                  </a:cubicBezTo>
                  <a:cubicBezTo>
                    <a:pt x="8971" y="18822"/>
                    <a:pt x="6133" y="15951"/>
                    <a:pt x="6133" y="12461"/>
                  </a:cubicBezTo>
                  <a:cubicBezTo>
                    <a:pt x="6133" y="8971"/>
                    <a:pt x="8971" y="6100"/>
                    <a:pt x="12494" y="6100"/>
                  </a:cubicBezTo>
                  <a:close/>
                  <a:moveTo>
                    <a:pt x="12494" y="0"/>
                  </a:moveTo>
                  <a:cubicBezTo>
                    <a:pt x="5611" y="0"/>
                    <a:pt x="1" y="5578"/>
                    <a:pt x="1" y="12461"/>
                  </a:cubicBezTo>
                  <a:cubicBezTo>
                    <a:pt x="1" y="19344"/>
                    <a:pt x="5611" y="24922"/>
                    <a:pt x="12494" y="24922"/>
                  </a:cubicBezTo>
                  <a:cubicBezTo>
                    <a:pt x="19377" y="24922"/>
                    <a:pt x="24955" y="19344"/>
                    <a:pt x="24955" y="12461"/>
                  </a:cubicBezTo>
                  <a:cubicBezTo>
                    <a:pt x="24955" y="5578"/>
                    <a:pt x="19377" y="0"/>
                    <a:pt x="124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2"/>
            <p:cNvSpPr/>
            <p:nvPr/>
          </p:nvSpPr>
          <p:spPr>
            <a:xfrm>
              <a:off x="3574300" y="2359225"/>
              <a:ext cx="623900" cy="623050"/>
            </a:xfrm>
            <a:custGeom>
              <a:rect b="b" l="l" r="r" t="t"/>
              <a:pathLst>
                <a:path extrusionOk="0" h="24922" w="24956">
                  <a:moveTo>
                    <a:pt x="12494" y="6100"/>
                  </a:moveTo>
                  <a:cubicBezTo>
                    <a:pt x="15985" y="6100"/>
                    <a:pt x="18855" y="8971"/>
                    <a:pt x="18855" y="12461"/>
                  </a:cubicBezTo>
                  <a:cubicBezTo>
                    <a:pt x="18855" y="15951"/>
                    <a:pt x="15985" y="18822"/>
                    <a:pt x="12494" y="18822"/>
                  </a:cubicBezTo>
                  <a:cubicBezTo>
                    <a:pt x="8971" y="18822"/>
                    <a:pt x="6133" y="15951"/>
                    <a:pt x="6133" y="12461"/>
                  </a:cubicBezTo>
                  <a:cubicBezTo>
                    <a:pt x="6133" y="8971"/>
                    <a:pt x="8971" y="6100"/>
                    <a:pt x="12494" y="6100"/>
                  </a:cubicBezTo>
                  <a:close/>
                  <a:moveTo>
                    <a:pt x="12494" y="0"/>
                  </a:moveTo>
                  <a:cubicBezTo>
                    <a:pt x="5611" y="0"/>
                    <a:pt x="1" y="5578"/>
                    <a:pt x="1" y="12461"/>
                  </a:cubicBezTo>
                  <a:cubicBezTo>
                    <a:pt x="1" y="19344"/>
                    <a:pt x="5611" y="24922"/>
                    <a:pt x="12494" y="24922"/>
                  </a:cubicBezTo>
                  <a:cubicBezTo>
                    <a:pt x="19377" y="24922"/>
                    <a:pt x="24955" y="19344"/>
                    <a:pt x="24955" y="12461"/>
                  </a:cubicBezTo>
                  <a:cubicBezTo>
                    <a:pt x="24955" y="5578"/>
                    <a:pt x="19377" y="0"/>
                    <a:pt x="124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2"/>
            <p:cNvSpPr/>
            <p:nvPr/>
          </p:nvSpPr>
          <p:spPr>
            <a:xfrm>
              <a:off x="4387350" y="2359225"/>
              <a:ext cx="623900" cy="623050"/>
            </a:xfrm>
            <a:custGeom>
              <a:rect b="b" l="l" r="r" t="t"/>
              <a:pathLst>
                <a:path extrusionOk="0" h="24922" w="24956">
                  <a:moveTo>
                    <a:pt x="12494" y="6100"/>
                  </a:moveTo>
                  <a:cubicBezTo>
                    <a:pt x="15985" y="6100"/>
                    <a:pt x="18855" y="8971"/>
                    <a:pt x="18855" y="12461"/>
                  </a:cubicBezTo>
                  <a:cubicBezTo>
                    <a:pt x="18855" y="15951"/>
                    <a:pt x="15985" y="18822"/>
                    <a:pt x="12494" y="18822"/>
                  </a:cubicBezTo>
                  <a:cubicBezTo>
                    <a:pt x="8971" y="18822"/>
                    <a:pt x="6133" y="15951"/>
                    <a:pt x="6133" y="12461"/>
                  </a:cubicBezTo>
                  <a:cubicBezTo>
                    <a:pt x="6133" y="8971"/>
                    <a:pt x="8971" y="6100"/>
                    <a:pt x="12494" y="6100"/>
                  </a:cubicBezTo>
                  <a:close/>
                  <a:moveTo>
                    <a:pt x="12494" y="0"/>
                  </a:moveTo>
                  <a:cubicBezTo>
                    <a:pt x="5611" y="0"/>
                    <a:pt x="1" y="5578"/>
                    <a:pt x="1" y="12461"/>
                  </a:cubicBezTo>
                  <a:cubicBezTo>
                    <a:pt x="1" y="19344"/>
                    <a:pt x="5611" y="24922"/>
                    <a:pt x="12494" y="24922"/>
                  </a:cubicBezTo>
                  <a:cubicBezTo>
                    <a:pt x="19377" y="24922"/>
                    <a:pt x="24955" y="19344"/>
                    <a:pt x="24955" y="12461"/>
                  </a:cubicBezTo>
                  <a:cubicBezTo>
                    <a:pt x="24955" y="5578"/>
                    <a:pt x="19377" y="0"/>
                    <a:pt x="124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2"/>
            <p:cNvSpPr/>
            <p:nvPr/>
          </p:nvSpPr>
          <p:spPr>
            <a:xfrm>
              <a:off x="2761250" y="3119250"/>
              <a:ext cx="623900" cy="623900"/>
            </a:xfrm>
            <a:custGeom>
              <a:rect b="b" l="l" r="r" t="t"/>
              <a:pathLst>
                <a:path extrusionOk="0" h="24956" w="24956">
                  <a:moveTo>
                    <a:pt x="12494" y="6134"/>
                  </a:moveTo>
                  <a:cubicBezTo>
                    <a:pt x="15985" y="6134"/>
                    <a:pt x="18855" y="8971"/>
                    <a:pt x="18855" y="12494"/>
                  </a:cubicBezTo>
                  <a:cubicBezTo>
                    <a:pt x="18855" y="15985"/>
                    <a:pt x="15985" y="18855"/>
                    <a:pt x="12494" y="18855"/>
                  </a:cubicBezTo>
                  <a:cubicBezTo>
                    <a:pt x="8971" y="18855"/>
                    <a:pt x="6133" y="15985"/>
                    <a:pt x="6133" y="12494"/>
                  </a:cubicBezTo>
                  <a:cubicBezTo>
                    <a:pt x="6133" y="8971"/>
                    <a:pt x="8971" y="6134"/>
                    <a:pt x="12494" y="6134"/>
                  </a:cubicBezTo>
                  <a:close/>
                  <a:moveTo>
                    <a:pt x="12494" y="1"/>
                  </a:moveTo>
                  <a:cubicBezTo>
                    <a:pt x="5611" y="1"/>
                    <a:pt x="1" y="5612"/>
                    <a:pt x="1" y="12494"/>
                  </a:cubicBezTo>
                  <a:cubicBezTo>
                    <a:pt x="1" y="19377"/>
                    <a:pt x="5611" y="24955"/>
                    <a:pt x="12494" y="24955"/>
                  </a:cubicBezTo>
                  <a:cubicBezTo>
                    <a:pt x="19377" y="24955"/>
                    <a:pt x="24955" y="19377"/>
                    <a:pt x="24955" y="12494"/>
                  </a:cubicBezTo>
                  <a:cubicBezTo>
                    <a:pt x="24955" y="5612"/>
                    <a:pt x="19377" y="1"/>
                    <a:pt x="124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2"/>
            <p:cNvSpPr/>
            <p:nvPr/>
          </p:nvSpPr>
          <p:spPr>
            <a:xfrm>
              <a:off x="4387350" y="3119250"/>
              <a:ext cx="623900" cy="623900"/>
            </a:xfrm>
            <a:custGeom>
              <a:rect b="b" l="l" r="r" t="t"/>
              <a:pathLst>
                <a:path extrusionOk="0" h="24956" w="24956">
                  <a:moveTo>
                    <a:pt x="12494" y="6134"/>
                  </a:moveTo>
                  <a:cubicBezTo>
                    <a:pt x="15985" y="6134"/>
                    <a:pt x="18855" y="8971"/>
                    <a:pt x="18855" y="12494"/>
                  </a:cubicBezTo>
                  <a:cubicBezTo>
                    <a:pt x="18855" y="15985"/>
                    <a:pt x="15985" y="18855"/>
                    <a:pt x="12494" y="18855"/>
                  </a:cubicBezTo>
                  <a:cubicBezTo>
                    <a:pt x="8971" y="18855"/>
                    <a:pt x="6133" y="15985"/>
                    <a:pt x="6133" y="12494"/>
                  </a:cubicBezTo>
                  <a:cubicBezTo>
                    <a:pt x="6133" y="8971"/>
                    <a:pt x="8971" y="6134"/>
                    <a:pt x="12494" y="6134"/>
                  </a:cubicBezTo>
                  <a:close/>
                  <a:moveTo>
                    <a:pt x="12494" y="1"/>
                  </a:moveTo>
                  <a:cubicBezTo>
                    <a:pt x="5611" y="1"/>
                    <a:pt x="1" y="5612"/>
                    <a:pt x="1" y="12494"/>
                  </a:cubicBezTo>
                  <a:cubicBezTo>
                    <a:pt x="1" y="19377"/>
                    <a:pt x="5611" y="24955"/>
                    <a:pt x="12494" y="24955"/>
                  </a:cubicBezTo>
                  <a:cubicBezTo>
                    <a:pt x="19377" y="24955"/>
                    <a:pt x="24955" y="19377"/>
                    <a:pt x="24955" y="12494"/>
                  </a:cubicBezTo>
                  <a:cubicBezTo>
                    <a:pt x="24955" y="5612"/>
                    <a:pt x="19377" y="1"/>
                    <a:pt x="124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2"/>
            <p:cNvSpPr/>
            <p:nvPr/>
          </p:nvSpPr>
          <p:spPr>
            <a:xfrm>
              <a:off x="3574300" y="3119250"/>
              <a:ext cx="623900" cy="623900"/>
            </a:xfrm>
            <a:custGeom>
              <a:rect b="b" l="l" r="r" t="t"/>
              <a:pathLst>
                <a:path extrusionOk="0" h="24956" w="24956">
                  <a:moveTo>
                    <a:pt x="12494" y="6134"/>
                  </a:moveTo>
                  <a:cubicBezTo>
                    <a:pt x="15985" y="6134"/>
                    <a:pt x="18855" y="8971"/>
                    <a:pt x="18855" y="12494"/>
                  </a:cubicBezTo>
                  <a:cubicBezTo>
                    <a:pt x="18855" y="15985"/>
                    <a:pt x="15985" y="18855"/>
                    <a:pt x="12494" y="18855"/>
                  </a:cubicBezTo>
                  <a:cubicBezTo>
                    <a:pt x="8971" y="18855"/>
                    <a:pt x="6133" y="15985"/>
                    <a:pt x="6133" y="12494"/>
                  </a:cubicBezTo>
                  <a:cubicBezTo>
                    <a:pt x="6133" y="8971"/>
                    <a:pt x="8971" y="6134"/>
                    <a:pt x="12494" y="6134"/>
                  </a:cubicBezTo>
                  <a:close/>
                  <a:moveTo>
                    <a:pt x="12494" y="1"/>
                  </a:moveTo>
                  <a:cubicBezTo>
                    <a:pt x="5611" y="1"/>
                    <a:pt x="1" y="5612"/>
                    <a:pt x="1" y="12494"/>
                  </a:cubicBezTo>
                  <a:cubicBezTo>
                    <a:pt x="1" y="19377"/>
                    <a:pt x="5611" y="24955"/>
                    <a:pt x="12494" y="24955"/>
                  </a:cubicBezTo>
                  <a:cubicBezTo>
                    <a:pt x="19377" y="24955"/>
                    <a:pt x="24955" y="19377"/>
                    <a:pt x="24955" y="12494"/>
                  </a:cubicBezTo>
                  <a:cubicBezTo>
                    <a:pt x="24955" y="5612"/>
                    <a:pt x="19377" y="1"/>
                    <a:pt x="124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2"/>
            <p:cNvSpPr/>
            <p:nvPr/>
          </p:nvSpPr>
          <p:spPr>
            <a:xfrm>
              <a:off x="3574300" y="3880125"/>
              <a:ext cx="623900" cy="623875"/>
            </a:xfrm>
            <a:custGeom>
              <a:rect b="b" l="l" r="r" t="t"/>
              <a:pathLst>
                <a:path extrusionOk="0" h="24955" w="24956">
                  <a:moveTo>
                    <a:pt x="12494" y="6133"/>
                  </a:moveTo>
                  <a:cubicBezTo>
                    <a:pt x="15985" y="6133"/>
                    <a:pt x="18855" y="8971"/>
                    <a:pt x="18855" y="12494"/>
                  </a:cubicBezTo>
                  <a:cubicBezTo>
                    <a:pt x="18855" y="15984"/>
                    <a:pt x="15985" y="18855"/>
                    <a:pt x="12494" y="18855"/>
                  </a:cubicBezTo>
                  <a:cubicBezTo>
                    <a:pt x="8971" y="18855"/>
                    <a:pt x="6133" y="15984"/>
                    <a:pt x="6133" y="12494"/>
                  </a:cubicBezTo>
                  <a:cubicBezTo>
                    <a:pt x="6133" y="8971"/>
                    <a:pt x="8971" y="6133"/>
                    <a:pt x="12494" y="6133"/>
                  </a:cubicBezTo>
                  <a:close/>
                  <a:moveTo>
                    <a:pt x="12494" y="0"/>
                  </a:moveTo>
                  <a:cubicBezTo>
                    <a:pt x="5611" y="0"/>
                    <a:pt x="1" y="5611"/>
                    <a:pt x="1" y="12494"/>
                  </a:cubicBezTo>
                  <a:cubicBezTo>
                    <a:pt x="1" y="19344"/>
                    <a:pt x="5611" y="24955"/>
                    <a:pt x="12494" y="24955"/>
                  </a:cubicBezTo>
                  <a:cubicBezTo>
                    <a:pt x="19377" y="24955"/>
                    <a:pt x="24955" y="19344"/>
                    <a:pt x="24955" y="12494"/>
                  </a:cubicBezTo>
                  <a:cubicBezTo>
                    <a:pt x="24955" y="5611"/>
                    <a:pt x="19377" y="0"/>
                    <a:pt x="124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2"/>
            <p:cNvSpPr/>
            <p:nvPr/>
          </p:nvSpPr>
          <p:spPr>
            <a:xfrm>
              <a:off x="2761250" y="3880125"/>
              <a:ext cx="623900" cy="623875"/>
            </a:xfrm>
            <a:custGeom>
              <a:rect b="b" l="l" r="r" t="t"/>
              <a:pathLst>
                <a:path extrusionOk="0" h="24955" w="24956">
                  <a:moveTo>
                    <a:pt x="12494" y="6133"/>
                  </a:moveTo>
                  <a:cubicBezTo>
                    <a:pt x="15985" y="6133"/>
                    <a:pt x="18855" y="8971"/>
                    <a:pt x="18855" y="12494"/>
                  </a:cubicBezTo>
                  <a:cubicBezTo>
                    <a:pt x="18855" y="15984"/>
                    <a:pt x="15985" y="18855"/>
                    <a:pt x="12494" y="18855"/>
                  </a:cubicBezTo>
                  <a:cubicBezTo>
                    <a:pt x="8971" y="18855"/>
                    <a:pt x="6133" y="15984"/>
                    <a:pt x="6133" y="12494"/>
                  </a:cubicBezTo>
                  <a:cubicBezTo>
                    <a:pt x="6133" y="8971"/>
                    <a:pt x="8971" y="6133"/>
                    <a:pt x="12494" y="6133"/>
                  </a:cubicBezTo>
                  <a:close/>
                  <a:moveTo>
                    <a:pt x="12494" y="0"/>
                  </a:moveTo>
                  <a:cubicBezTo>
                    <a:pt x="5611" y="0"/>
                    <a:pt x="1" y="5611"/>
                    <a:pt x="1" y="12494"/>
                  </a:cubicBezTo>
                  <a:cubicBezTo>
                    <a:pt x="1" y="19344"/>
                    <a:pt x="5611" y="24955"/>
                    <a:pt x="12494" y="24955"/>
                  </a:cubicBezTo>
                  <a:cubicBezTo>
                    <a:pt x="19377" y="24955"/>
                    <a:pt x="24955" y="19344"/>
                    <a:pt x="24955" y="12494"/>
                  </a:cubicBezTo>
                  <a:cubicBezTo>
                    <a:pt x="24955" y="5611"/>
                    <a:pt x="19377" y="0"/>
                    <a:pt x="124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2"/>
            <p:cNvSpPr/>
            <p:nvPr/>
          </p:nvSpPr>
          <p:spPr>
            <a:xfrm>
              <a:off x="2010175" y="2427925"/>
              <a:ext cx="500750" cy="485850"/>
            </a:xfrm>
            <a:custGeom>
              <a:rect b="b" l="l" r="r" t="t"/>
              <a:pathLst>
                <a:path extrusionOk="0" h="19434" w="20030">
                  <a:moveTo>
                    <a:pt x="3345" y="0"/>
                  </a:moveTo>
                  <a:cubicBezTo>
                    <a:pt x="2562" y="0"/>
                    <a:pt x="1779" y="302"/>
                    <a:pt x="1175" y="906"/>
                  </a:cubicBezTo>
                  <a:cubicBezTo>
                    <a:pt x="1" y="2080"/>
                    <a:pt x="1" y="4037"/>
                    <a:pt x="1175" y="5212"/>
                  </a:cubicBezTo>
                  <a:lnTo>
                    <a:pt x="5677" y="9713"/>
                  </a:lnTo>
                  <a:lnTo>
                    <a:pt x="1175" y="14215"/>
                  </a:lnTo>
                  <a:cubicBezTo>
                    <a:pt x="1" y="15389"/>
                    <a:pt x="1" y="17346"/>
                    <a:pt x="1175" y="18520"/>
                  </a:cubicBezTo>
                  <a:cubicBezTo>
                    <a:pt x="1795" y="19140"/>
                    <a:pt x="2578" y="19434"/>
                    <a:pt x="3361" y="19434"/>
                  </a:cubicBezTo>
                  <a:cubicBezTo>
                    <a:pt x="4144" y="19434"/>
                    <a:pt x="4927" y="19140"/>
                    <a:pt x="5514" y="18520"/>
                  </a:cubicBezTo>
                  <a:lnTo>
                    <a:pt x="10015" y="14051"/>
                  </a:lnTo>
                  <a:lnTo>
                    <a:pt x="14517" y="18520"/>
                  </a:lnTo>
                  <a:cubicBezTo>
                    <a:pt x="15104" y="19140"/>
                    <a:pt x="15887" y="19434"/>
                    <a:pt x="16670" y="19434"/>
                  </a:cubicBezTo>
                  <a:cubicBezTo>
                    <a:pt x="17453" y="19434"/>
                    <a:pt x="18235" y="19140"/>
                    <a:pt x="18823" y="18520"/>
                  </a:cubicBezTo>
                  <a:cubicBezTo>
                    <a:pt x="20030" y="17346"/>
                    <a:pt x="20030" y="15389"/>
                    <a:pt x="18823" y="14215"/>
                  </a:cubicBezTo>
                  <a:lnTo>
                    <a:pt x="14321" y="9713"/>
                  </a:lnTo>
                  <a:lnTo>
                    <a:pt x="18823" y="5212"/>
                  </a:lnTo>
                  <a:cubicBezTo>
                    <a:pt x="20030" y="4037"/>
                    <a:pt x="20030" y="2080"/>
                    <a:pt x="18823" y="906"/>
                  </a:cubicBezTo>
                  <a:cubicBezTo>
                    <a:pt x="18235" y="302"/>
                    <a:pt x="17453" y="0"/>
                    <a:pt x="16670" y="0"/>
                  </a:cubicBezTo>
                  <a:cubicBezTo>
                    <a:pt x="15887" y="0"/>
                    <a:pt x="15104" y="302"/>
                    <a:pt x="14517" y="906"/>
                  </a:cubicBezTo>
                  <a:lnTo>
                    <a:pt x="10015" y="5375"/>
                  </a:lnTo>
                  <a:lnTo>
                    <a:pt x="5514" y="906"/>
                  </a:lnTo>
                  <a:cubicBezTo>
                    <a:pt x="4910" y="302"/>
                    <a:pt x="4127" y="0"/>
                    <a:pt x="33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2"/>
            <p:cNvSpPr/>
            <p:nvPr/>
          </p:nvSpPr>
          <p:spPr>
            <a:xfrm>
              <a:off x="2010175" y="3188575"/>
              <a:ext cx="500750" cy="486075"/>
            </a:xfrm>
            <a:custGeom>
              <a:rect b="b" l="l" r="r" t="t"/>
              <a:pathLst>
                <a:path extrusionOk="0" h="19443" w="20030">
                  <a:moveTo>
                    <a:pt x="3345" y="1"/>
                  </a:moveTo>
                  <a:cubicBezTo>
                    <a:pt x="2562" y="1"/>
                    <a:pt x="1779" y="294"/>
                    <a:pt x="1175" y="881"/>
                  </a:cubicBezTo>
                  <a:cubicBezTo>
                    <a:pt x="1" y="2088"/>
                    <a:pt x="1" y="4013"/>
                    <a:pt x="1175" y="5220"/>
                  </a:cubicBezTo>
                  <a:lnTo>
                    <a:pt x="5677" y="9721"/>
                  </a:lnTo>
                  <a:lnTo>
                    <a:pt x="1175" y="14223"/>
                  </a:lnTo>
                  <a:cubicBezTo>
                    <a:pt x="1" y="15397"/>
                    <a:pt x="1" y="17354"/>
                    <a:pt x="1175" y="18529"/>
                  </a:cubicBezTo>
                  <a:cubicBezTo>
                    <a:pt x="1795" y="19149"/>
                    <a:pt x="2578" y="19442"/>
                    <a:pt x="3361" y="19442"/>
                  </a:cubicBezTo>
                  <a:cubicBezTo>
                    <a:pt x="4144" y="19442"/>
                    <a:pt x="4927" y="19149"/>
                    <a:pt x="5514" y="18529"/>
                  </a:cubicBezTo>
                  <a:lnTo>
                    <a:pt x="10015" y="14027"/>
                  </a:lnTo>
                  <a:lnTo>
                    <a:pt x="14517" y="18529"/>
                  </a:lnTo>
                  <a:cubicBezTo>
                    <a:pt x="15104" y="19149"/>
                    <a:pt x="15887" y="19442"/>
                    <a:pt x="16670" y="19442"/>
                  </a:cubicBezTo>
                  <a:cubicBezTo>
                    <a:pt x="17453" y="19442"/>
                    <a:pt x="18235" y="19149"/>
                    <a:pt x="18823" y="18529"/>
                  </a:cubicBezTo>
                  <a:cubicBezTo>
                    <a:pt x="20030" y="17354"/>
                    <a:pt x="20030" y="15397"/>
                    <a:pt x="18823" y="14223"/>
                  </a:cubicBezTo>
                  <a:lnTo>
                    <a:pt x="14321" y="9721"/>
                  </a:lnTo>
                  <a:lnTo>
                    <a:pt x="18823" y="5220"/>
                  </a:lnTo>
                  <a:cubicBezTo>
                    <a:pt x="20030" y="4013"/>
                    <a:pt x="20030" y="2088"/>
                    <a:pt x="18823" y="881"/>
                  </a:cubicBezTo>
                  <a:cubicBezTo>
                    <a:pt x="18235" y="294"/>
                    <a:pt x="17453" y="1"/>
                    <a:pt x="16670" y="1"/>
                  </a:cubicBezTo>
                  <a:cubicBezTo>
                    <a:pt x="15887" y="1"/>
                    <a:pt x="15104" y="294"/>
                    <a:pt x="14517" y="881"/>
                  </a:cubicBezTo>
                  <a:lnTo>
                    <a:pt x="10015" y="5383"/>
                  </a:lnTo>
                  <a:lnTo>
                    <a:pt x="5514" y="881"/>
                  </a:lnTo>
                  <a:cubicBezTo>
                    <a:pt x="4910" y="294"/>
                    <a:pt x="4127" y="1"/>
                    <a:pt x="33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2"/>
            <p:cNvSpPr/>
            <p:nvPr/>
          </p:nvSpPr>
          <p:spPr>
            <a:xfrm>
              <a:off x="2010175" y="3949450"/>
              <a:ext cx="500750" cy="485225"/>
            </a:xfrm>
            <a:custGeom>
              <a:rect b="b" l="l" r="r" t="t"/>
              <a:pathLst>
                <a:path extrusionOk="0" h="19409" w="20030">
                  <a:moveTo>
                    <a:pt x="3345" y="0"/>
                  </a:moveTo>
                  <a:cubicBezTo>
                    <a:pt x="2562" y="0"/>
                    <a:pt x="1779" y="294"/>
                    <a:pt x="1175" y="881"/>
                  </a:cubicBezTo>
                  <a:cubicBezTo>
                    <a:pt x="1" y="2088"/>
                    <a:pt x="1" y="4012"/>
                    <a:pt x="1175" y="5219"/>
                  </a:cubicBezTo>
                  <a:lnTo>
                    <a:pt x="5677" y="9721"/>
                  </a:lnTo>
                  <a:lnTo>
                    <a:pt x="1175" y="14190"/>
                  </a:lnTo>
                  <a:cubicBezTo>
                    <a:pt x="1" y="15397"/>
                    <a:pt x="1" y="17321"/>
                    <a:pt x="1175" y="18528"/>
                  </a:cubicBezTo>
                  <a:cubicBezTo>
                    <a:pt x="1795" y="19115"/>
                    <a:pt x="2578" y="19409"/>
                    <a:pt x="3361" y="19409"/>
                  </a:cubicBezTo>
                  <a:cubicBezTo>
                    <a:pt x="4144" y="19409"/>
                    <a:pt x="4927" y="19115"/>
                    <a:pt x="5514" y="18528"/>
                  </a:cubicBezTo>
                  <a:lnTo>
                    <a:pt x="10015" y="14027"/>
                  </a:lnTo>
                  <a:lnTo>
                    <a:pt x="14517" y="18528"/>
                  </a:lnTo>
                  <a:cubicBezTo>
                    <a:pt x="15104" y="19115"/>
                    <a:pt x="15887" y="19409"/>
                    <a:pt x="16670" y="19409"/>
                  </a:cubicBezTo>
                  <a:cubicBezTo>
                    <a:pt x="17453" y="19409"/>
                    <a:pt x="18235" y="19115"/>
                    <a:pt x="18823" y="18528"/>
                  </a:cubicBezTo>
                  <a:cubicBezTo>
                    <a:pt x="20030" y="17321"/>
                    <a:pt x="20030" y="15397"/>
                    <a:pt x="18823" y="14190"/>
                  </a:cubicBezTo>
                  <a:lnTo>
                    <a:pt x="14321" y="9721"/>
                  </a:lnTo>
                  <a:lnTo>
                    <a:pt x="18823" y="5219"/>
                  </a:lnTo>
                  <a:cubicBezTo>
                    <a:pt x="20030" y="4012"/>
                    <a:pt x="20030" y="2088"/>
                    <a:pt x="18823" y="881"/>
                  </a:cubicBezTo>
                  <a:cubicBezTo>
                    <a:pt x="18235" y="294"/>
                    <a:pt x="17453" y="0"/>
                    <a:pt x="16670" y="0"/>
                  </a:cubicBezTo>
                  <a:cubicBezTo>
                    <a:pt x="15887" y="0"/>
                    <a:pt x="15104" y="294"/>
                    <a:pt x="14517" y="881"/>
                  </a:cubicBezTo>
                  <a:lnTo>
                    <a:pt x="10015" y="5382"/>
                  </a:lnTo>
                  <a:lnTo>
                    <a:pt x="5514" y="881"/>
                  </a:lnTo>
                  <a:cubicBezTo>
                    <a:pt x="4910" y="294"/>
                    <a:pt x="4127" y="0"/>
                    <a:pt x="33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2"/>
            <p:cNvSpPr/>
            <p:nvPr/>
          </p:nvSpPr>
          <p:spPr>
            <a:xfrm>
              <a:off x="1190625" y="655650"/>
              <a:ext cx="5244475" cy="4384125"/>
            </a:xfrm>
            <a:custGeom>
              <a:rect b="b" l="l" r="r" t="t"/>
              <a:pathLst>
                <a:path extrusionOk="0" h="175365" w="209779">
                  <a:moveTo>
                    <a:pt x="174614" y="19018"/>
                  </a:moveTo>
                  <a:cubicBezTo>
                    <a:pt x="175952" y="19018"/>
                    <a:pt x="177028" y="20094"/>
                    <a:pt x="177028" y="21432"/>
                  </a:cubicBezTo>
                  <a:lnTo>
                    <a:pt x="177028" y="46484"/>
                  </a:lnTo>
                  <a:lnTo>
                    <a:pt x="6133" y="46484"/>
                  </a:lnTo>
                  <a:lnTo>
                    <a:pt x="6133" y="21432"/>
                  </a:lnTo>
                  <a:cubicBezTo>
                    <a:pt x="6133" y="20094"/>
                    <a:pt x="7209" y="19018"/>
                    <a:pt x="8514" y="19018"/>
                  </a:cubicBezTo>
                  <a:lnTo>
                    <a:pt x="35327" y="19018"/>
                  </a:lnTo>
                  <a:lnTo>
                    <a:pt x="35327" y="32751"/>
                  </a:lnTo>
                  <a:cubicBezTo>
                    <a:pt x="35327" y="34447"/>
                    <a:pt x="36697" y="35817"/>
                    <a:pt x="38361" y="35817"/>
                  </a:cubicBezTo>
                  <a:cubicBezTo>
                    <a:pt x="40057" y="35817"/>
                    <a:pt x="41427" y="34447"/>
                    <a:pt x="41427" y="32751"/>
                  </a:cubicBezTo>
                  <a:lnTo>
                    <a:pt x="41427" y="19018"/>
                  </a:lnTo>
                  <a:lnTo>
                    <a:pt x="61913" y="19018"/>
                  </a:lnTo>
                  <a:lnTo>
                    <a:pt x="61913" y="32751"/>
                  </a:lnTo>
                  <a:cubicBezTo>
                    <a:pt x="61913" y="34447"/>
                    <a:pt x="63283" y="35817"/>
                    <a:pt x="64979" y="35817"/>
                  </a:cubicBezTo>
                  <a:cubicBezTo>
                    <a:pt x="66675" y="35817"/>
                    <a:pt x="68045" y="34447"/>
                    <a:pt x="68045" y="32751"/>
                  </a:cubicBezTo>
                  <a:lnTo>
                    <a:pt x="68045" y="19018"/>
                  </a:lnTo>
                  <a:lnTo>
                    <a:pt x="88498" y="19018"/>
                  </a:lnTo>
                  <a:lnTo>
                    <a:pt x="88498" y="32751"/>
                  </a:lnTo>
                  <a:cubicBezTo>
                    <a:pt x="88498" y="34447"/>
                    <a:pt x="89868" y="35817"/>
                    <a:pt x="91564" y="35817"/>
                  </a:cubicBezTo>
                  <a:cubicBezTo>
                    <a:pt x="93260" y="35817"/>
                    <a:pt x="94630" y="34447"/>
                    <a:pt x="94630" y="32751"/>
                  </a:cubicBezTo>
                  <a:lnTo>
                    <a:pt x="94630" y="19018"/>
                  </a:lnTo>
                  <a:lnTo>
                    <a:pt x="115116" y="19018"/>
                  </a:lnTo>
                  <a:lnTo>
                    <a:pt x="115116" y="32751"/>
                  </a:lnTo>
                  <a:cubicBezTo>
                    <a:pt x="115116" y="34447"/>
                    <a:pt x="116486" y="35817"/>
                    <a:pt x="118182" y="35817"/>
                  </a:cubicBezTo>
                  <a:cubicBezTo>
                    <a:pt x="119845" y="35817"/>
                    <a:pt x="121215" y="34447"/>
                    <a:pt x="121215" y="32751"/>
                  </a:cubicBezTo>
                  <a:lnTo>
                    <a:pt x="121215" y="19018"/>
                  </a:lnTo>
                  <a:lnTo>
                    <a:pt x="141701" y="19018"/>
                  </a:lnTo>
                  <a:lnTo>
                    <a:pt x="141701" y="32751"/>
                  </a:lnTo>
                  <a:cubicBezTo>
                    <a:pt x="141701" y="34447"/>
                    <a:pt x="143071" y="35817"/>
                    <a:pt x="144767" y="35817"/>
                  </a:cubicBezTo>
                  <a:cubicBezTo>
                    <a:pt x="146463" y="35817"/>
                    <a:pt x="147833" y="34447"/>
                    <a:pt x="147833" y="32751"/>
                  </a:cubicBezTo>
                  <a:lnTo>
                    <a:pt x="147833" y="19018"/>
                  </a:lnTo>
                  <a:close/>
                  <a:moveTo>
                    <a:pt x="172690" y="132502"/>
                  </a:moveTo>
                  <a:cubicBezTo>
                    <a:pt x="169656" y="135569"/>
                    <a:pt x="143364" y="161860"/>
                    <a:pt x="140298" y="164926"/>
                  </a:cubicBezTo>
                  <a:lnTo>
                    <a:pt x="140298" y="134916"/>
                  </a:lnTo>
                  <a:cubicBezTo>
                    <a:pt x="140298" y="133579"/>
                    <a:pt x="141374" y="132502"/>
                    <a:pt x="142712" y="132502"/>
                  </a:cubicBezTo>
                  <a:close/>
                  <a:moveTo>
                    <a:pt x="38361" y="0"/>
                  </a:moveTo>
                  <a:cubicBezTo>
                    <a:pt x="36697" y="0"/>
                    <a:pt x="35327" y="1370"/>
                    <a:pt x="35327" y="3067"/>
                  </a:cubicBezTo>
                  <a:lnTo>
                    <a:pt x="35327" y="12885"/>
                  </a:lnTo>
                  <a:lnTo>
                    <a:pt x="8514" y="12885"/>
                  </a:lnTo>
                  <a:cubicBezTo>
                    <a:pt x="3817" y="12885"/>
                    <a:pt x="0" y="16734"/>
                    <a:pt x="0" y="21432"/>
                  </a:cubicBezTo>
                  <a:lnTo>
                    <a:pt x="0" y="166851"/>
                  </a:lnTo>
                  <a:cubicBezTo>
                    <a:pt x="0" y="171548"/>
                    <a:pt x="3817" y="175365"/>
                    <a:pt x="8514" y="175365"/>
                  </a:cubicBezTo>
                  <a:lnTo>
                    <a:pt x="84420" y="175365"/>
                  </a:lnTo>
                  <a:cubicBezTo>
                    <a:pt x="86116" y="175365"/>
                    <a:pt x="87486" y="173995"/>
                    <a:pt x="87486" y="172298"/>
                  </a:cubicBezTo>
                  <a:cubicBezTo>
                    <a:pt x="87486" y="170602"/>
                    <a:pt x="86116" y="169232"/>
                    <a:pt x="84420" y="169232"/>
                  </a:cubicBezTo>
                  <a:lnTo>
                    <a:pt x="8514" y="169232"/>
                  </a:lnTo>
                  <a:cubicBezTo>
                    <a:pt x="7209" y="169232"/>
                    <a:pt x="6133" y="168156"/>
                    <a:pt x="6133" y="166851"/>
                  </a:cubicBezTo>
                  <a:lnTo>
                    <a:pt x="6133" y="52616"/>
                  </a:lnTo>
                  <a:lnTo>
                    <a:pt x="177028" y="52616"/>
                  </a:lnTo>
                  <a:lnTo>
                    <a:pt x="177028" y="126402"/>
                  </a:lnTo>
                  <a:lnTo>
                    <a:pt x="142712" y="126402"/>
                  </a:lnTo>
                  <a:cubicBezTo>
                    <a:pt x="138015" y="126402"/>
                    <a:pt x="134198" y="130219"/>
                    <a:pt x="134198" y="134916"/>
                  </a:cubicBezTo>
                  <a:lnTo>
                    <a:pt x="134198" y="169232"/>
                  </a:lnTo>
                  <a:lnTo>
                    <a:pt x="98708" y="169232"/>
                  </a:lnTo>
                  <a:cubicBezTo>
                    <a:pt x="97011" y="169232"/>
                    <a:pt x="95641" y="170602"/>
                    <a:pt x="95641" y="172298"/>
                  </a:cubicBezTo>
                  <a:cubicBezTo>
                    <a:pt x="95641" y="173995"/>
                    <a:pt x="97011" y="175365"/>
                    <a:pt x="98708" y="175365"/>
                  </a:cubicBezTo>
                  <a:lnTo>
                    <a:pt x="137232" y="175365"/>
                  </a:lnTo>
                  <a:cubicBezTo>
                    <a:pt x="138015" y="175365"/>
                    <a:pt x="138830" y="175039"/>
                    <a:pt x="139417" y="174451"/>
                  </a:cubicBezTo>
                  <a:lnTo>
                    <a:pt x="146789" y="167079"/>
                  </a:lnTo>
                  <a:lnTo>
                    <a:pt x="198166" y="167079"/>
                  </a:lnTo>
                  <a:cubicBezTo>
                    <a:pt x="204788" y="167079"/>
                    <a:pt x="209778" y="161306"/>
                    <a:pt x="208604" y="155043"/>
                  </a:cubicBezTo>
                  <a:lnTo>
                    <a:pt x="200253" y="111169"/>
                  </a:lnTo>
                  <a:cubicBezTo>
                    <a:pt x="199963" y="109689"/>
                    <a:pt x="198667" y="108674"/>
                    <a:pt x="197213" y="108674"/>
                  </a:cubicBezTo>
                  <a:cubicBezTo>
                    <a:pt x="197032" y="108674"/>
                    <a:pt x="196849" y="108690"/>
                    <a:pt x="196665" y="108722"/>
                  </a:cubicBezTo>
                  <a:cubicBezTo>
                    <a:pt x="195002" y="109049"/>
                    <a:pt x="193925" y="110647"/>
                    <a:pt x="194251" y="112311"/>
                  </a:cubicBezTo>
                  <a:lnTo>
                    <a:pt x="202569" y="156184"/>
                  </a:lnTo>
                  <a:cubicBezTo>
                    <a:pt x="203059" y="158663"/>
                    <a:pt x="200971" y="160979"/>
                    <a:pt x="198133" y="160979"/>
                  </a:cubicBezTo>
                  <a:lnTo>
                    <a:pt x="152889" y="160979"/>
                  </a:lnTo>
                  <a:lnTo>
                    <a:pt x="182247" y="131622"/>
                  </a:lnTo>
                  <a:cubicBezTo>
                    <a:pt x="182769" y="131067"/>
                    <a:pt x="183128" y="130284"/>
                    <a:pt x="183128" y="129469"/>
                  </a:cubicBezTo>
                  <a:lnTo>
                    <a:pt x="183128" y="53888"/>
                  </a:lnTo>
                  <a:lnTo>
                    <a:pt x="191544" y="98023"/>
                  </a:lnTo>
                  <a:cubicBezTo>
                    <a:pt x="191803" y="99491"/>
                    <a:pt x="193077" y="100527"/>
                    <a:pt x="194516" y="100527"/>
                  </a:cubicBezTo>
                  <a:cubicBezTo>
                    <a:pt x="194708" y="100527"/>
                    <a:pt x="194903" y="100508"/>
                    <a:pt x="195099" y="100470"/>
                  </a:cubicBezTo>
                  <a:cubicBezTo>
                    <a:pt x="196763" y="100143"/>
                    <a:pt x="197839" y="98545"/>
                    <a:pt x="197546" y="96881"/>
                  </a:cubicBezTo>
                  <a:lnTo>
                    <a:pt x="183128" y="21040"/>
                  </a:lnTo>
                  <a:cubicBezTo>
                    <a:pt x="182900" y="16506"/>
                    <a:pt x="179181" y="12885"/>
                    <a:pt x="174614" y="12885"/>
                  </a:cubicBezTo>
                  <a:lnTo>
                    <a:pt x="147833" y="12885"/>
                  </a:lnTo>
                  <a:lnTo>
                    <a:pt x="147833" y="3067"/>
                  </a:lnTo>
                  <a:cubicBezTo>
                    <a:pt x="147833" y="1370"/>
                    <a:pt x="146463" y="0"/>
                    <a:pt x="144767" y="0"/>
                  </a:cubicBezTo>
                  <a:cubicBezTo>
                    <a:pt x="143071" y="0"/>
                    <a:pt x="141701" y="1370"/>
                    <a:pt x="141701" y="3067"/>
                  </a:cubicBezTo>
                  <a:lnTo>
                    <a:pt x="141701" y="12885"/>
                  </a:lnTo>
                  <a:lnTo>
                    <a:pt x="121215" y="12885"/>
                  </a:lnTo>
                  <a:lnTo>
                    <a:pt x="121215" y="3067"/>
                  </a:lnTo>
                  <a:cubicBezTo>
                    <a:pt x="121215" y="1370"/>
                    <a:pt x="119845" y="0"/>
                    <a:pt x="118182" y="0"/>
                  </a:cubicBezTo>
                  <a:cubicBezTo>
                    <a:pt x="116486" y="0"/>
                    <a:pt x="115116" y="1370"/>
                    <a:pt x="115116" y="3067"/>
                  </a:cubicBezTo>
                  <a:lnTo>
                    <a:pt x="115116" y="12885"/>
                  </a:lnTo>
                  <a:lnTo>
                    <a:pt x="94630" y="12885"/>
                  </a:lnTo>
                  <a:lnTo>
                    <a:pt x="94630" y="3067"/>
                  </a:lnTo>
                  <a:cubicBezTo>
                    <a:pt x="94630" y="1370"/>
                    <a:pt x="93260" y="0"/>
                    <a:pt x="91564" y="0"/>
                  </a:cubicBezTo>
                  <a:cubicBezTo>
                    <a:pt x="89868" y="0"/>
                    <a:pt x="88498" y="1370"/>
                    <a:pt x="88498" y="3067"/>
                  </a:cubicBezTo>
                  <a:lnTo>
                    <a:pt x="88498" y="12885"/>
                  </a:lnTo>
                  <a:lnTo>
                    <a:pt x="68045" y="12885"/>
                  </a:lnTo>
                  <a:lnTo>
                    <a:pt x="68045" y="3067"/>
                  </a:lnTo>
                  <a:cubicBezTo>
                    <a:pt x="68045" y="1370"/>
                    <a:pt x="66675" y="0"/>
                    <a:pt x="64979" y="0"/>
                  </a:cubicBezTo>
                  <a:cubicBezTo>
                    <a:pt x="63283" y="0"/>
                    <a:pt x="61913" y="1370"/>
                    <a:pt x="61913" y="3067"/>
                  </a:cubicBezTo>
                  <a:lnTo>
                    <a:pt x="61913" y="12885"/>
                  </a:lnTo>
                  <a:lnTo>
                    <a:pt x="41427" y="12885"/>
                  </a:lnTo>
                  <a:lnTo>
                    <a:pt x="41427" y="3067"/>
                  </a:lnTo>
                  <a:cubicBezTo>
                    <a:pt x="41427" y="1370"/>
                    <a:pt x="40057" y="0"/>
                    <a:pt x="383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 name="Google Shape;197;p22"/>
          <p:cNvGrpSpPr/>
          <p:nvPr/>
        </p:nvGrpSpPr>
        <p:grpSpPr>
          <a:xfrm>
            <a:off x="7400328" y="1415851"/>
            <a:ext cx="261796" cy="327244"/>
            <a:chOff x="1712525" y="238125"/>
            <a:chExt cx="4175375" cy="5219200"/>
          </a:xfrm>
        </p:grpSpPr>
        <p:sp>
          <p:nvSpPr>
            <p:cNvPr id="198" name="Google Shape;198;p22"/>
            <p:cNvSpPr/>
            <p:nvPr/>
          </p:nvSpPr>
          <p:spPr>
            <a:xfrm>
              <a:off x="1712525" y="2249125"/>
              <a:ext cx="406150" cy="153350"/>
            </a:xfrm>
            <a:custGeom>
              <a:rect b="b" l="l" r="r" t="t"/>
              <a:pathLst>
                <a:path extrusionOk="0" h="6134" w="16246">
                  <a:moveTo>
                    <a:pt x="3067" y="1"/>
                  </a:moveTo>
                  <a:cubicBezTo>
                    <a:pt x="1371" y="1"/>
                    <a:pt x="1" y="1371"/>
                    <a:pt x="1" y="3067"/>
                  </a:cubicBezTo>
                  <a:cubicBezTo>
                    <a:pt x="1" y="4763"/>
                    <a:pt x="1371" y="6133"/>
                    <a:pt x="3067" y="6133"/>
                  </a:cubicBezTo>
                  <a:lnTo>
                    <a:pt x="13212" y="6133"/>
                  </a:lnTo>
                  <a:cubicBezTo>
                    <a:pt x="14875" y="6133"/>
                    <a:pt x="16245" y="4763"/>
                    <a:pt x="16245" y="3067"/>
                  </a:cubicBezTo>
                  <a:cubicBezTo>
                    <a:pt x="16245" y="1371"/>
                    <a:pt x="14875" y="1"/>
                    <a:pt x="132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2"/>
            <p:cNvSpPr/>
            <p:nvPr/>
          </p:nvSpPr>
          <p:spPr>
            <a:xfrm>
              <a:off x="5481750" y="2249125"/>
              <a:ext cx="406150" cy="153350"/>
            </a:xfrm>
            <a:custGeom>
              <a:rect b="b" l="l" r="r" t="t"/>
              <a:pathLst>
                <a:path extrusionOk="0" h="6134" w="16246">
                  <a:moveTo>
                    <a:pt x="3034" y="1"/>
                  </a:moveTo>
                  <a:cubicBezTo>
                    <a:pt x="1371" y="1"/>
                    <a:pt x="1" y="1371"/>
                    <a:pt x="1" y="3067"/>
                  </a:cubicBezTo>
                  <a:cubicBezTo>
                    <a:pt x="1" y="4763"/>
                    <a:pt x="1371" y="6133"/>
                    <a:pt x="3034" y="6133"/>
                  </a:cubicBezTo>
                  <a:lnTo>
                    <a:pt x="13179" y="6133"/>
                  </a:lnTo>
                  <a:cubicBezTo>
                    <a:pt x="14875" y="6133"/>
                    <a:pt x="16245" y="4763"/>
                    <a:pt x="16245" y="3067"/>
                  </a:cubicBezTo>
                  <a:cubicBezTo>
                    <a:pt x="16245" y="1371"/>
                    <a:pt x="14875" y="1"/>
                    <a:pt x="13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2"/>
            <p:cNvSpPr/>
            <p:nvPr/>
          </p:nvSpPr>
          <p:spPr>
            <a:xfrm>
              <a:off x="2293975" y="3492150"/>
              <a:ext cx="347425" cy="332325"/>
            </a:xfrm>
            <a:custGeom>
              <a:rect b="b" l="l" r="r" t="t"/>
              <a:pathLst>
                <a:path extrusionOk="0" h="13293" w="13897">
                  <a:moveTo>
                    <a:pt x="10537" y="0"/>
                  </a:moveTo>
                  <a:cubicBezTo>
                    <a:pt x="9754" y="0"/>
                    <a:pt x="8971" y="302"/>
                    <a:pt x="8384" y="906"/>
                  </a:cubicBezTo>
                  <a:lnTo>
                    <a:pt x="1208" y="8082"/>
                  </a:lnTo>
                  <a:cubicBezTo>
                    <a:pt x="1" y="9256"/>
                    <a:pt x="1" y="11213"/>
                    <a:pt x="1208" y="12388"/>
                  </a:cubicBezTo>
                  <a:cubicBezTo>
                    <a:pt x="1795" y="12991"/>
                    <a:pt x="2578" y="13293"/>
                    <a:pt x="3361" y="13293"/>
                  </a:cubicBezTo>
                  <a:cubicBezTo>
                    <a:pt x="4143" y="13293"/>
                    <a:pt x="4926" y="12991"/>
                    <a:pt x="5513" y="12388"/>
                  </a:cubicBezTo>
                  <a:lnTo>
                    <a:pt x="12690" y="5211"/>
                  </a:lnTo>
                  <a:cubicBezTo>
                    <a:pt x="13897" y="4037"/>
                    <a:pt x="13897" y="2080"/>
                    <a:pt x="12690" y="906"/>
                  </a:cubicBezTo>
                  <a:cubicBezTo>
                    <a:pt x="12103" y="302"/>
                    <a:pt x="11320" y="0"/>
                    <a:pt x="105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2"/>
            <p:cNvSpPr/>
            <p:nvPr/>
          </p:nvSpPr>
          <p:spPr>
            <a:xfrm>
              <a:off x="4959025" y="827100"/>
              <a:ext cx="347425" cy="332350"/>
            </a:xfrm>
            <a:custGeom>
              <a:rect b="b" l="l" r="r" t="t"/>
              <a:pathLst>
                <a:path extrusionOk="0" h="13294" w="13897">
                  <a:moveTo>
                    <a:pt x="10537" y="1"/>
                  </a:moveTo>
                  <a:cubicBezTo>
                    <a:pt x="9754" y="1"/>
                    <a:pt x="8971" y="302"/>
                    <a:pt x="8384" y="906"/>
                  </a:cubicBezTo>
                  <a:lnTo>
                    <a:pt x="1207" y="8082"/>
                  </a:lnTo>
                  <a:cubicBezTo>
                    <a:pt x="0" y="9257"/>
                    <a:pt x="0" y="11214"/>
                    <a:pt x="1207" y="12388"/>
                  </a:cubicBezTo>
                  <a:cubicBezTo>
                    <a:pt x="1794" y="12992"/>
                    <a:pt x="2577" y="13293"/>
                    <a:pt x="3360" y="13293"/>
                  </a:cubicBezTo>
                  <a:cubicBezTo>
                    <a:pt x="4143" y="13293"/>
                    <a:pt x="4926" y="12992"/>
                    <a:pt x="5513" y="12388"/>
                  </a:cubicBezTo>
                  <a:lnTo>
                    <a:pt x="12690" y="5212"/>
                  </a:lnTo>
                  <a:cubicBezTo>
                    <a:pt x="13896" y="4037"/>
                    <a:pt x="13896" y="2080"/>
                    <a:pt x="12690" y="906"/>
                  </a:cubicBezTo>
                  <a:cubicBezTo>
                    <a:pt x="12102" y="302"/>
                    <a:pt x="11319" y="1"/>
                    <a:pt x="105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2"/>
            <p:cNvSpPr/>
            <p:nvPr/>
          </p:nvSpPr>
          <p:spPr>
            <a:xfrm>
              <a:off x="3723550" y="238125"/>
              <a:ext cx="153325" cy="406950"/>
            </a:xfrm>
            <a:custGeom>
              <a:rect b="b" l="l" r="r" t="t"/>
              <a:pathLst>
                <a:path extrusionOk="0" h="16278" w="6133">
                  <a:moveTo>
                    <a:pt x="3067" y="0"/>
                  </a:moveTo>
                  <a:cubicBezTo>
                    <a:pt x="1370" y="0"/>
                    <a:pt x="0" y="1370"/>
                    <a:pt x="0" y="3066"/>
                  </a:cubicBezTo>
                  <a:lnTo>
                    <a:pt x="0" y="13211"/>
                  </a:lnTo>
                  <a:cubicBezTo>
                    <a:pt x="0" y="14907"/>
                    <a:pt x="1370" y="16277"/>
                    <a:pt x="3067" y="16277"/>
                  </a:cubicBezTo>
                  <a:cubicBezTo>
                    <a:pt x="4763" y="16277"/>
                    <a:pt x="6133" y="14907"/>
                    <a:pt x="6133" y="13211"/>
                  </a:cubicBezTo>
                  <a:lnTo>
                    <a:pt x="6133" y="3066"/>
                  </a:lnTo>
                  <a:cubicBezTo>
                    <a:pt x="6133" y="1370"/>
                    <a:pt x="4763" y="0"/>
                    <a:pt x="30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2"/>
            <p:cNvSpPr/>
            <p:nvPr/>
          </p:nvSpPr>
          <p:spPr>
            <a:xfrm>
              <a:off x="4959025" y="3492150"/>
              <a:ext cx="347425" cy="332325"/>
            </a:xfrm>
            <a:custGeom>
              <a:rect b="b" l="l" r="r" t="t"/>
              <a:pathLst>
                <a:path extrusionOk="0" h="13293" w="13897">
                  <a:moveTo>
                    <a:pt x="3360" y="0"/>
                  </a:moveTo>
                  <a:cubicBezTo>
                    <a:pt x="2577" y="0"/>
                    <a:pt x="1794" y="302"/>
                    <a:pt x="1207" y="906"/>
                  </a:cubicBezTo>
                  <a:cubicBezTo>
                    <a:pt x="0" y="2080"/>
                    <a:pt x="0" y="4037"/>
                    <a:pt x="1207" y="5211"/>
                  </a:cubicBezTo>
                  <a:lnTo>
                    <a:pt x="8384" y="12388"/>
                  </a:lnTo>
                  <a:cubicBezTo>
                    <a:pt x="8971" y="12991"/>
                    <a:pt x="9754" y="13293"/>
                    <a:pt x="10537" y="13293"/>
                  </a:cubicBezTo>
                  <a:cubicBezTo>
                    <a:pt x="11319" y="13293"/>
                    <a:pt x="12102" y="12991"/>
                    <a:pt x="12690" y="12388"/>
                  </a:cubicBezTo>
                  <a:cubicBezTo>
                    <a:pt x="13896" y="11213"/>
                    <a:pt x="13896" y="9256"/>
                    <a:pt x="12690" y="8082"/>
                  </a:cubicBezTo>
                  <a:lnTo>
                    <a:pt x="5513" y="906"/>
                  </a:lnTo>
                  <a:cubicBezTo>
                    <a:pt x="4926" y="302"/>
                    <a:pt x="4143" y="0"/>
                    <a:pt x="33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2"/>
            <p:cNvSpPr/>
            <p:nvPr/>
          </p:nvSpPr>
          <p:spPr>
            <a:xfrm>
              <a:off x="2293975" y="827100"/>
              <a:ext cx="347425" cy="332350"/>
            </a:xfrm>
            <a:custGeom>
              <a:rect b="b" l="l" r="r" t="t"/>
              <a:pathLst>
                <a:path extrusionOk="0" h="13294" w="13897">
                  <a:moveTo>
                    <a:pt x="3361" y="1"/>
                  </a:moveTo>
                  <a:cubicBezTo>
                    <a:pt x="2578" y="1"/>
                    <a:pt x="1795" y="302"/>
                    <a:pt x="1208" y="906"/>
                  </a:cubicBezTo>
                  <a:cubicBezTo>
                    <a:pt x="1" y="2080"/>
                    <a:pt x="1" y="4037"/>
                    <a:pt x="1208" y="5212"/>
                  </a:cubicBezTo>
                  <a:lnTo>
                    <a:pt x="8384" y="12388"/>
                  </a:lnTo>
                  <a:cubicBezTo>
                    <a:pt x="8971" y="12992"/>
                    <a:pt x="9754" y="13293"/>
                    <a:pt x="10537" y="13293"/>
                  </a:cubicBezTo>
                  <a:cubicBezTo>
                    <a:pt x="11320" y="13293"/>
                    <a:pt x="12103" y="12992"/>
                    <a:pt x="12690" y="12388"/>
                  </a:cubicBezTo>
                  <a:cubicBezTo>
                    <a:pt x="13897" y="11214"/>
                    <a:pt x="13897" y="9257"/>
                    <a:pt x="12690" y="8082"/>
                  </a:cubicBezTo>
                  <a:lnTo>
                    <a:pt x="5513" y="906"/>
                  </a:lnTo>
                  <a:cubicBezTo>
                    <a:pt x="4926" y="302"/>
                    <a:pt x="4143" y="1"/>
                    <a:pt x="33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2"/>
            <p:cNvSpPr/>
            <p:nvPr/>
          </p:nvSpPr>
          <p:spPr>
            <a:xfrm>
              <a:off x="3163300" y="1694600"/>
              <a:ext cx="1262400" cy="1262400"/>
            </a:xfrm>
            <a:custGeom>
              <a:rect b="b" l="l" r="r" t="t"/>
              <a:pathLst>
                <a:path extrusionOk="0" h="50496" w="50496">
                  <a:moveTo>
                    <a:pt x="25248" y="6133"/>
                  </a:moveTo>
                  <a:cubicBezTo>
                    <a:pt x="35784" y="6133"/>
                    <a:pt x="44363" y="14712"/>
                    <a:pt x="44363" y="25248"/>
                  </a:cubicBezTo>
                  <a:cubicBezTo>
                    <a:pt x="44363" y="35784"/>
                    <a:pt x="35784" y="44363"/>
                    <a:pt x="25248" y="44363"/>
                  </a:cubicBezTo>
                  <a:cubicBezTo>
                    <a:pt x="14712" y="44363"/>
                    <a:pt x="6133" y="35784"/>
                    <a:pt x="6133" y="25248"/>
                  </a:cubicBezTo>
                  <a:cubicBezTo>
                    <a:pt x="6133" y="14712"/>
                    <a:pt x="14712" y="6133"/>
                    <a:pt x="25248" y="6133"/>
                  </a:cubicBezTo>
                  <a:close/>
                  <a:moveTo>
                    <a:pt x="25248" y="0"/>
                  </a:moveTo>
                  <a:cubicBezTo>
                    <a:pt x="11320" y="0"/>
                    <a:pt x="0" y="11319"/>
                    <a:pt x="0" y="25248"/>
                  </a:cubicBezTo>
                  <a:cubicBezTo>
                    <a:pt x="0" y="39177"/>
                    <a:pt x="11320" y="50496"/>
                    <a:pt x="25248" y="50496"/>
                  </a:cubicBezTo>
                  <a:cubicBezTo>
                    <a:pt x="39177" y="50496"/>
                    <a:pt x="50496" y="39177"/>
                    <a:pt x="50496" y="25248"/>
                  </a:cubicBezTo>
                  <a:cubicBezTo>
                    <a:pt x="50496" y="11319"/>
                    <a:pt x="39177" y="0"/>
                    <a:pt x="252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2"/>
            <p:cNvSpPr/>
            <p:nvPr/>
          </p:nvSpPr>
          <p:spPr>
            <a:xfrm>
              <a:off x="3570225" y="1952275"/>
              <a:ext cx="440400" cy="760900"/>
            </a:xfrm>
            <a:custGeom>
              <a:rect b="b" l="l" r="r" t="t"/>
              <a:pathLst>
                <a:path extrusionOk="0" h="30436" w="17616">
                  <a:moveTo>
                    <a:pt x="8351" y="6133"/>
                  </a:moveTo>
                  <a:lnTo>
                    <a:pt x="8351" y="11744"/>
                  </a:lnTo>
                  <a:cubicBezTo>
                    <a:pt x="6133" y="10831"/>
                    <a:pt x="5383" y="10113"/>
                    <a:pt x="5383" y="8710"/>
                  </a:cubicBezTo>
                  <a:cubicBezTo>
                    <a:pt x="5383" y="7112"/>
                    <a:pt x="6753" y="6394"/>
                    <a:pt x="8351" y="6133"/>
                  </a:cubicBezTo>
                  <a:close/>
                  <a:moveTo>
                    <a:pt x="10309" y="17550"/>
                  </a:moveTo>
                  <a:cubicBezTo>
                    <a:pt x="12592" y="18562"/>
                    <a:pt x="13081" y="19671"/>
                    <a:pt x="13081" y="20976"/>
                  </a:cubicBezTo>
                  <a:cubicBezTo>
                    <a:pt x="13081" y="22704"/>
                    <a:pt x="11907" y="23683"/>
                    <a:pt x="10309" y="24009"/>
                  </a:cubicBezTo>
                  <a:lnTo>
                    <a:pt x="10309" y="17550"/>
                  </a:lnTo>
                  <a:close/>
                  <a:moveTo>
                    <a:pt x="9330" y="1"/>
                  </a:moveTo>
                  <a:cubicBezTo>
                    <a:pt x="8678" y="1"/>
                    <a:pt x="8058" y="392"/>
                    <a:pt x="8058" y="947"/>
                  </a:cubicBezTo>
                  <a:lnTo>
                    <a:pt x="8058" y="1958"/>
                  </a:lnTo>
                  <a:cubicBezTo>
                    <a:pt x="3752" y="2545"/>
                    <a:pt x="882" y="4894"/>
                    <a:pt x="882" y="9200"/>
                  </a:cubicBezTo>
                  <a:cubicBezTo>
                    <a:pt x="882" y="13767"/>
                    <a:pt x="4209" y="15202"/>
                    <a:pt x="8058" y="16670"/>
                  </a:cubicBezTo>
                  <a:lnTo>
                    <a:pt x="8058" y="24042"/>
                  </a:lnTo>
                  <a:cubicBezTo>
                    <a:pt x="6003" y="23813"/>
                    <a:pt x="4992" y="22900"/>
                    <a:pt x="3328" y="21661"/>
                  </a:cubicBezTo>
                  <a:cubicBezTo>
                    <a:pt x="2966" y="21399"/>
                    <a:pt x="2614" y="21275"/>
                    <a:pt x="2279" y="21275"/>
                  </a:cubicBezTo>
                  <a:cubicBezTo>
                    <a:pt x="1737" y="21275"/>
                    <a:pt x="1239" y="21598"/>
                    <a:pt x="816" y="22182"/>
                  </a:cubicBezTo>
                  <a:cubicBezTo>
                    <a:pt x="1" y="23357"/>
                    <a:pt x="1" y="24401"/>
                    <a:pt x="784" y="25444"/>
                  </a:cubicBezTo>
                  <a:cubicBezTo>
                    <a:pt x="2252" y="27402"/>
                    <a:pt x="5383" y="28445"/>
                    <a:pt x="8058" y="28445"/>
                  </a:cubicBezTo>
                  <a:lnTo>
                    <a:pt x="8058" y="29489"/>
                  </a:lnTo>
                  <a:cubicBezTo>
                    <a:pt x="8058" y="30044"/>
                    <a:pt x="8678" y="30435"/>
                    <a:pt x="9330" y="30435"/>
                  </a:cubicBezTo>
                  <a:cubicBezTo>
                    <a:pt x="9917" y="30435"/>
                    <a:pt x="10602" y="30044"/>
                    <a:pt x="10602" y="29489"/>
                  </a:cubicBezTo>
                  <a:lnTo>
                    <a:pt x="10602" y="28348"/>
                  </a:lnTo>
                  <a:cubicBezTo>
                    <a:pt x="14321" y="27760"/>
                    <a:pt x="17615" y="25412"/>
                    <a:pt x="17615" y="20486"/>
                  </a:cubicBezTo>
                  <a:cubicBezTo>
                    <a:pt x="17615" y="15854"/>
                    <a:pt x="14582" y="13995"/>
                    <a:pt x="10602" y="12560"/>
                  </a:cubicBezTo>
                  <a:lnTo>
                    <a:pt x="10602" y="6003"/>
                  </a:lnTo>
                  <a:cubicBezTo>
                    <a:pt x="12070" y="6133"/>
                    <a:pt x="12820" y="6525"/>
                    <a:pt x="14190" y="7210"/>
                  </a:cubicBezTo>
                  <a:cubicBezTo>
                    <a:pt x="14432" y="7331"/>
                    <a:pt x="14686" y="7392"/>
                    <a:pt x="14938" y="7392"/>
                  </a:cubicBezTo>
                  <a:cubicBezTo>
                    <a:pt x="15505" y="7392"/>
                    <a:pt x="16068" y="7081"/>
                    <a:pt x="16474" y="6427"/>
                  </a:cubicBezTo>
                  <a:cubicBezTo>
                    <a:pt x="17061" y="5416"/>
                    <a:pt x="17191" y="4209"/>
                    <a:pt x="16278" y="3459"/>
                  </a:cubicBezTo>
                  <a:cubicBezTo>
                    <a:pt x="14875" y="2284"/>
                    <a:pt x="12429" y="1926"/>
                    <a:pt x="10602" y="1926"/>
                  </a:cubicBezTo>
                  <a:lnTo>
                    <a:pt x="10602" y="947"/>
                  </a:lnTo>
                  <a:cubicBezTo>
                    <a:pt x="10602" y="392"/>
                    <a:pt x="9917" y="1"/>
                    <a:pt x="93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2"/>
            <p:cNvSpPr/>
            <p:nvPr/>
          </p:nvSpPr>
          <p:spPr>
            <a:xfrm>
              <a:off x="2903150" y="1454400"/>
              <a:ext cx="1782700" cy="1762750"/>
            </a:xfrm>
            <a:custGeom>
              <a:rect b="b" l="l" r="r" t="t"/>
              <a:pathLst>
                <a:path extrusionOk="0" h="70510" w="71308">
                  <a:moveTo>
                    <a:pt x="28552" y="1"/>
                  </a:moveTo>
                  <a:cubicBezTo>
                    <a:pt x="28322" y="1"/>
                    <a:pt x="28090" y="27"/>
                    <a:pt x="27858" y="83"/>
                  </a:cubicBezTo>
                  <a:cubicBezTo>
                    <a:pt x="20062" y="1812"/>
                    <a:pt x="13016" y="6183"/>
                    <a:pt x="7960" y="12413"/>
                  </a:cubicBezTo>
                  <a:cubicBezTo>
                    <a:pt x="2839" y="18742"/>
                    <a:pt x="1" y="26701"/>
                    <a:pt x="1" y="34856"/>
                  </a:cubicBezTo>
                  <a:cubicBezTo>
                    <a:pt x="1" y="54526"/>
                    <a:pt x="15984" y="70509"/>
                    <a:pt x="35654" y="70509"/>
                  </a:cubicBezTo>
                  <a:cubicBezTo>
                    <a:pt x="55324" y="70509"/>
                    <a:pt x="71308" y="54526"/>
                    <a:pt x="71308" y="34856"/>
                  </a:cubicBezTo>
                  <a:cubicBezTo>
                    <a:pt x="71308" y="26701"/>
                    <a:pt x="68502" y="18742"/>
                    <a:pt x="63348" y="12413"/>
                  </a:cubicBezTo>
                  <a:cubicBezTo>
                    <a:pt x="58325" y="6183"/>
                    <a:pt x="51247" y="1812"/>
                    <a:pt x="43450" y="83"/>
                  </a:cubicBezTo>
                  <a:cubicBezTo>
                    <a:pt x="43219" y="27"/>
                    <a:pt x="42987" y="1"/>
                    <a:pt x="42759" y="1"/>
                  </a:cubicBezTo>
                  <a:cubicBezTo>
                    <a:pt x="41381" y="1"/>
                    <a:pt x="40133" y="972"/>
                    <a:pt x="39797" y="2399"/>
                  </a:cubicBezTo>
                  <a:cubicBezTo>
                    <a:pt x="39438" y="4030"/>
                    <a:pt x="40482" y="5661"/>
                    <a:pt x="42113" y="6053"/>
                  </a:cubicBezTo>
                  <a:cubicBezTo>
                    <a:pt x="55487" y="9021"/>
                    <a:pt x="65208" y="21156"/>
                    <a:pt x="65208" y="34856"/>
                  </a:cubicBezTo>
                  <a:cubicBezTo>
                    <a:pt x="65208" y="51133"/>
                    <a:pt x="51932" y="64409"/>
                    <a:pt x="35654" y="64409"/>
                  </a:cubicBezTo>
                  <a:cubicBezTo>
                    <a:pt x="19377" y="64409"/>
                    <a:pt x="6133" y="51133"/>
                    <a:pt x="6133" y="34856"/>
                  </a:cubicBezTo>
                  <a:cubicBezTo>
                    <a:pt x="6133" y="21156"/>
                    <a:pt x="15821" y="9021"/>
                    <a:pt x="29195" y="6053"/>
                  </a:cubicBezTo>
                  <a:cubicBezTo>
                    <a:pt x="30826" y="5661"/>
                    <a:pt x="31870" y="4030"/>
                    <a:pt x="31512" y="2399"/>
                  </a:cubicBezTo>
                  <a:cubicBezTo>
                    <a:pt x="31204" y="972"/>
                    <a:pt x="29936" y="1"/>
                    <a:pt x="285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2"/>
            <p:cNvSpPr/>
            <p:nvPr/>
          </p:nvSpPr>
          <p:spPr>
            <a:xfrm>
              <a:off x="2264625" y="782825"/>
              <a:ext cx="3065475" cy="4674500"/>
            </a:xfrm>
            <a:custGeom>
              <a:rect b="b" l="l" r="r" t="t"/>
              <a:pathLst>
                <a:path extrusionOk="0" h="186980" w="122619">
                  <a:moveTo>
                    <a:pt x="84584" y="144541"/>
                  </a:moveTo>
                  <a:cubicBezTo>
                    <a:pt x="85595" y="144541"/>
                    <a:pt x="86410" y="145389"/>
                    <a:pt x="86410" y="146367"/>
                  </a:cubicBezTo>
                  <a:lnTo>
                    <a:pt x="86410" y="150738"/>
                  </a:lnTo>
                  <a:cubicBezTo>
                    <a:pt x="86410" y="151717"/>
                    <a:pt x="85595" y="152565"/>
                    <a:pt x="84584" y="152565"/>
                  </a:cubicBezTo>
                  <a:lnTo>
                    <a:pt x="38263" y="152565"/>
                  </a:lnTo>
                  <a:cubicBezTo>
                    <a:pt x="37252" y="152565"/>
                    <a:pt x="36437" y="151717"/>
                    <a:pt x="36437" y="150738"/>
                  </a:cubicBezTo>
                  <a:lnTo>
                    <a:pt x="36437" y="146367"/>
                  </a:lnTo>
                  <a:cubicBezTo>
                    <a:pt x="36437" y="145389"/>
                    <a:pt x="37252" y="144541"/>
                    <a:pt x="38263" y="144541"/>
                  </a:cubicBezTo>
                  <a:close/>
                  <a:moveTo>
                    <a:pt x="84584" y="158698"/>
                  </a:moveTo>
                  <a:cubicBezTo>
                    <a:pt x="85595" y="158698"/>
                    <a:pt x="86410" y="159513"/>
                    <a:pt x="86410" y="160524"/>
                  </a:cubicBezTo>
                  <a:lnTo>
                    <a:pt x="86410" y="164895"/>
                  </a:lnTo>
                  <a:cubicBezTo>
                    <a:pt x="86410" y="165874"/>
                    <a:pt x="85595" y="166722"/>
                    <a:pt x="84584" y="166722"/>
                  </a:cubicBezTo>
                  <a:lnTo>
                    <a:pt x="38263" y="166722"/>
                  </a:lnTo>
                  <a:cubicBezTo>
                    <a:pt x="37252" y="166722"/>
                    <a:pt x="36437" y="165874"/>
                    <a:pt x="36437" y="164895"/>
                  </a:cubicBezTo>
                  <a:lnTo>
                    <a:pt x="36437" y="160524"/>
                  </a:lnTo>
                  <a:cubicBezTo>
                    <a:pt x="36437" y="159513"/>
                    <a:pt x="37252" y="158698"/>
                    <a:pt x="38263" y="158698"/>
                  </a:cubicBezTo>
                  <a:close/>
                  <a:moveTo>
                    <a:pt x="68861" y="172822"/>
                  </a:moveTo>
                  <a:lnTo>
                    <a:pt x="68861" y="179738"/>
                  </a:lnTo>
                  <a:cubicBezTo>
                    <a:pt x="68861" y="180357"/>
                    <a:pt x="68339" y="180847"/>
                    <a:pt x="67752" y="180847"/>
                  </a:cubicBezTo>
                  <a:lnTo>
                    <a:pt x="55095" y="180847"/>
                  </a:lnTo>
                  <a:cubicBezTo>
                    <a:pt x="54508" y="180847"/>
                    <a:pt x="53986" y="180357"/>
                    <a:pt x="53986" y="179738"/>
                  </a:cubicBezTo>
                  <a:lnTo>
                    <a:pt x="53986" y="172822"/>
                  </a:lnTo>
                  <a:close/>
                  <a:moveTo>
                    <a:pt x="61444" y="1"/>
                  </a:moveTo>
                  <a:cubicBezTo>
                    <a:pt x="45174" y="1"/>
                    <a:pt x="29824" y="6386"/>
                    <a:pt x="18170" y="17943"/>
                  </a:cubicBezTo>
                  <a:cubicBezTo>
                    <a:pt x="6459" y="29621"/>
                    <a:pt x="0" y="45050"/>
                    <a:pt x="0" y="61458"/>
                  </a:cubicBezTo>
                  <a:cubicBezTo>
                    <a:pt x="0" y="72125"/>
                    <a:pt x="2773" y="82596"/>
                    <a:pt x="7992" y="91827"/>
                  </a:cubicBezTo>
                  <a:cubicBezTo>
                    <a:pt x="13081" y="100732"/>
                    <a:pt x="20388" y="108333"/>
                    <a:pt x="29130" y="113715"/>
                  </a:cubicBezTo>
                  <a:cubicBezTo>
                    <a:pt x="33142" y="116227"/>
                    <a:pt x="35654" y="120761"/>
                    <a:pt x="35654" y="125556"/>
                  </a:cubicBezTo>
                  <a:lnTo>
                    <a:pt x="35654" y="138865"/>
                  </a:lnTo>
                  <a:cubicBezTo>
                    <a:pt x="32555" y="139941"/>
                    <a:pt x="30304" y="142910"/>
                    <a:pt x="30304" y="146367"/>
                  </a:cubicBezTo>
                  <a:lnTo>
                    <a:pt x="30304" y="150738"/>
                  </a:lnTo>
                  <a:cubicBezTo>
                    <a:pt x="30304" y="152565"/>
                    <a:pt x="30957" y="154261"/>
                    <a:pt x="32000" y="155631"/>
                  </a:cubicBezTo>
                  <a:cubicBezTo>
                    <a:pt x="30957" y="156969"/>
                    <a:pt x="30304" y="158665"/>
                    <a:pt x="30304" y="160524"/>
                  </a:cubicBezTo>
                  <a:lnTo>
                    <a:pt x="30304" y="164895"/>
                  </a:lnTo>
                  <a:cubicBezTo>
                    <a:pt x="30304" y="169267"/>
                    <a:pt x="33860" y="172822"/>
                    <a:pt x="38263" y="172822"/>
                  </a:cubicBezTo>
                  <a:lnTo>
                    <a:pt x="47886" y="172822"/>
                  </a:lnTo>
                  <a:lnTo>
                    <a:pt x="47886" y="179738"/>
                  </a:lnTo>
                  <a:cubicBezTo>
                    <a:pt x="47886" y="183750"/>
                    <a:pt x="51116" y="186979"/>
                    <a:pt x="55095" y="186979"/>
                  </a:cubicBezTo>
                  <a:lnTo>
                    <a:pt x="67752" y="186979"/>
                  </a:lnTo>
                  <a:cubicBezTo>
                    <a:pt x="71731" y="186979"/>
                    <a:pt x="74961" y="183750"/>
                    <a:pt x="74961" y="179738"/>
                  </a:cubicBezTo>
                  <a:lnTo>
                    <a:pt x="74961" y="172822"/>
                  </a:lnTo>
                  <a:lnTo>
                    <a:pt x="84584" y="172822"/>
                  </a:lnTo>
                  <a:cubicBezTo>
                    <a:pt x="88987" y="172822"/>
                    <a:pt x="92543" y="169267"/>
                    <a:pt x="92543" y="164895"/>
                  </a:cubicBezTo>
                  <a:lnTo>
                    <a:pt x="92543" y="160524"/>
                  </a:lnTo>
                  <a:cubicBezTo>
                    <a:pt x="92543" y="158665"/>
                    <a:pt x="91891" y="156969"/>
                    <a:pt x="90847" y="155631"/>
                  </a:cubicBezTo>
                  <a:cubicBezTo>
                    <a:pt x="91891" y="154261"/>
                    <a:pt x="92543" y="152565"/>
                    <a:pt x="92543" y="150738"/>
                  </a:cubicBezTo>
                  <a:lnTo>
                    <a:pt x="92543" y="146367"/>
                  </a:lnTo>
                  <a:cubicBezTo>
                    <a:pt x="92543" y="142910"/>
                    <a:pt x="90292" y="139941"/>
                    <a:pt x="87193" y="138865"/>
                  </a:cubicBezTo>
                  <a:lnTo>
                    <a:pt x="87193" y="125850"/>
                  </a:lnTo>
                  <a:cubicBezTo>
                    <a:pt x="87193" y="120826"/>
                    <a:pt x="89738" y="116227"/>
                    <a:pt x="94043" y="113519"/>
                  </a:cubicBezTo>
                  <a:cubicBezTo>
                    <a:pt x="109734" y="103668"/>
                    <a:pt x="120041" y="87521"/>
                    <a:pt x="122357" y="69254"/>
                  </a:cubicBezTo>
                  <a:cubicBezTo>
                    <a:pt x="122586" y="67558"/>
                    <a:pt x="121379" y="66025"/>
                    <a:pt x="119715" y="65829"/>
                  </a:cubicBezTo>
                  <a:cubicBezTo>
                    <a:pt x="119579" y="65810"/>
                    <a:pt x="119444" y="65801"/>
                    <a:pt x="119310" y="65801"/>
                  </a:cubicBezTo>
                  <a:cubicBezTo>
                    <a:pt x="117809" y="65801"/>
                    <a:pt x="116500" y="66944"/>
                    <a:pt x="116290" y="68471"/>
                  </a:cubicBezTo>
                  <a:cubicBezTo>
                    <a:pt x="114203" y="84944"/>
                    <a:pt x="104906" y="99460"/>
                    <a:pt x="90781" y="108333"/>
                  </a:cubicBezTo>
                  <a:cubicBezTo>
                    <a:pt x="84714" y="112149"/>
                    <a:pt x="81061" y="118706"/>
                    <a:pt x="81061" y="125850"/>
                  </a:cubicBezTo>
                  <a:lnTo>
                    <a:pt x="81061" y="138441"/>
                  </a:lnTo>
                  <a:lnTo>
                    <a:pt x="41786" y="138441"/>
                  </a:lnTo>
                  <a:lnTo>
                    <a:pt x="41786" y="125556"/>
                  </a:lnTo>
                  <a:cubicBezTo>
                    <a:pt x="41786" y="118641"/>
                    <a:pt x="38166" y="112117"/>
                    <a:pt x="32359" y="108528"/>
                  </a:cubicBezTo>
                  <a:cubicBezTo>
                    <a:pt x="15919" y="98351"/>
                    <a:pt x="6100" y="80769"/>
                    <a:pt x="6100" y="61458"/>
                  </a:cubicBezTo>
                  <a:cubicBezTo>
                    <a:pt x="6100" y="46714"/>
                    <a:pt x="11939" y="32785"/>
                    <a:pt x="22508" y="22281"/>
                  </a:cubicBezTo>
                  <a:cubicBezTo>
                    <a:pt x="32979" y="11876"/>
                    <a:pt x="46810" y="6135"/>
                    <a:pt x="61424" y="6135"/>
                  </a:cubicBezTo>
                  <a:lnTo>
                    <a:pt x="61782" y="6135"/>
                  </a:lnTo>
                  <a:cubicBezTo>
                    <a:pt x="89640" y="6298"/>
                    <a:pt x="113126" y="27305"/>
                    <a:pt x="116355" y="54934"/>
                  </a:cubicBezTo>
                  <a:cubicBezTo>
                    <a:pt x="116537" y="56506"/>
                    <a:pt x="117867" y="57630"/>
                    <a:pt x="119386" y="57630"/>
                  </a:cubicBezTo>
                  <a:cubicBezTo>
                    <a:pt x="119505" y="57630"/>
                    <a:pt x="119626" y="57623"/>
                    <a:pt x="119748" y="57609"/>
                  </a:cubicBezTo>
                  <a:cubicBezTo>
                    <a:pt x="121444" y="57413"/>
                    <a:pt x="122618" y="55913"/>
                    <a:pt x="122423" y="54216"/>
                  </a:cubicBezTo>
                  <a:cubicBezTo>
                    <a:pt x="118835" y="23521"/>
                    <a:pt x="92771" y="198"/>
                    <a:pt x="61815" y="2"/>
                  </a:cubicBezTo>
                  <a:cubicBezTo>
                    <a:pt x="61691" y="1"/>
                    <a:pt x="61568" y="1"/>
                    <a:pt x="614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12" name="Shape 212"/>
        <p:cNvGrpSpPr/>
        <p:nvPr/>
      </p:nvGrpSpPr>
      <p:grpSpPr>
        <a:xfrm>
          <a:off x="0" y="0"/>
          <a:ext cx="0" cy="0"/>
          <a:chOff x="0" y="0"/>
          <a:chExt cx="0" cy="0"/>
        </a:xfrm>
      </p:grpSpPr>
      <p:pic>
        <p:nvPicPr>
          <p:cNvPr id="213" name="Google Shape;213;p23"/>
          <p:cNvPicPr preferRelativeResize="0"/>
          <p:nvPr/>
        </p:nvPicPr>
        <p:blipFill rotWithShape="1">
          <a:blip r:embed="rId3">
            <a:alphaModFix/>
          </a:blip>
          <a:srcRect b="25883" l="11402" r="4690" t="15317"/>
          <a:stretch/>
        </p:blipFill>
        <p:spPr>
          <a:xfrm>
            <a:off x="720000" y="760192"/>
            <a:ext cx="3127451" cy="1716385"/>
          </a:xfrm>
          <a:prstGeom prst="rect">
            <a:avLst/>
          </a:prstGeom>
          <a:noFill/>
          <a:ln>
            <a:noFill/>
          </a:ln>
        </p:spPr>
      </p:pic>
      <p:sp>
        <p:nvSpPr>
          <p:cNvPr id="214" name="Google Shape;214;p23"/>
          <p:cNvSpPr/>
          <p:nvPr/>
        </p:nvSpPr>
        <p:spPr>
          <a:xfrm>
            <a:off x="538600" y="341400"/>
            <a:ext cx="15306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3"/>
          <p:cNvSpPr/>
          <p:nvPr/>
        </p:nvSpPr>
        <p:spPr>
          <a:xfrm>
            <a:off x="3228000" y="1643575"/>
            <a:ext cx="762000" cy="6504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 name="Google Shape;216;p23"/>
          <p:cNvGrpSpPr/>
          <p:nvPr/>
        </p:nvGrpSpPr>
        <p:grpSpPr>
          <a:xfrm>
            <a:off x="3419282" y="1836269"/>
            <a:ext cx="379436" cy="265011"/>
            <a:chOff x="1190625" y="1025075"/>
            <a:chExt cx="5219200" cy="3645275"/>
          </a:xfrm>
        </p:grpSpPr>
        <p:sp>
          <p:nvSpPr>
            <p:cNvPr id="217" name="Google Shape;217;p23"/>
            <p:cNvSpPr/>
            <p:nvPr/>
          </p:nvSpPr>
          <p:spPr>
            <a:xfrm>
              <a:off x="1190625" y="1025075"/>
              <a:ext cx="5219200" cy="3645275"/>
            </a:xfrm>
            <a:custGeom>
              <a:rect b="b" l="l" r="r" t="t"/>
              <a:pathLst>
                <a:path extrusionOk="0" h="145811" w="208768">
                  <a:moveTo>
                    <a:pt x="27596" y="11548"/>
                  </a:moveTo>
                  <a:lnTo>
                    <a:pt x="27596" y="14875"/>
                  </a:lnTo>
                  <a:lnTo>
                    <a:pt x="18985" y="14875"/>
                  </a:lnTo>
                  <a:lnTo>
                    <a:pt x="18985" y="11548"/>
                  </a:lnTo>
                  <a:close/>
                  <a:moveTo>
                    <a:pt x="146365" y="6165"/>
                  </a:moveTo>
                  <a:lnTo>
                    <a:pt x="146365" y="20127"/>
                  </a:lnTo>
                  <a:lnTo>
                    <a:pt x="94956" y="20127"/>
                  </a:lnTo>
                  <a:lnTo>
                    <a:pt x="94956" y="6165"/>
                  </a:lnTo>
                  <a:close/>
                  <a:moveTo>
                    <a:pt x="40416" y="21007"/>
                  </a:moveTo>
                  <a:lnTo>
                    <a:pt x="40416" y="139646"/>
                  </a:lnTo>
                  <a:lnTo>
                    <a:pt x="6133" y="139646"/>
                  </a:lnTo>
                  <a:lnTo>
                    <a:pt x="6133" y="21007"/>
                  </a:lnTo>
                  <a:close/>
                  <a:moveTo>
                    <a:pt x="93945" y="0"/>
                  </a:moveTo>
                  <a:cubicBezTo>
                    <a:pt x="91107" y="0"/>
                    <a:pt x="88824" y="2316"/>
                    <a:pt x="88824" y="5121"/>
                  </a:cubicBezTo>
                  <a:lnTo>
                    <a:pt x="88824" y="20127"/>
                  </a:lnTo>
                  <a:lnTo>
                    <a:pt x="46581" y="20127"/>
                  </a:lnTo>
                  <a:lnTo>
                    <a:pt x="46581" y="19996"/>
                  </a:lnTo>
                  <a:cubicBezTo>
                    <a:pt x="46581" y="17158"/>
                    <a:pt x="44265" y="14875"/>
                    <a:pt x="41460" y="14875"/>
                  </a:cubicBezTo>
                  <a:lnTo>
                    <a:pt x="33729" y="14875"/>
                  </a:lnTo>
                  <a:lnTo>
                    <a:pt x="33729" y="10536"/>
                  </a:lnTo>
                  <a:cubicBezTo>
                    <a:pt x="33729" y="7698"/>
                    <a:pt x="31446" y="5415"/>
                    <a:pt x="28608" y="5415"/>
                  </a:cubicBezTo>
                  <a:lnTo>
                    <a:pt x="17974" y="5415"/>
                  </a:lnTo>
                  <a:cubicBezTo>
                    <a:pt x="15136" y="5415"/>
                    <a:pt x="12852" y="7698"/>
                    <a:pt x="12852" y="10536"/>
                  </a:cubicBezTo>
                  <a:lnTo>
                    <a:pt x="12852" y="14875"/>
                  </a:lnTo>
                  <a:lnTo>
                    <a:pt x="5121" y="14875"/>
                  </a:lnTo>
                  <a:cubicBezTo>
                    <a:pt x="2283" y="14875"/>
                    <a:pt x="0" y="17158"/>
                    <a:pt x="0" y="19996"/>
                  </a:cubicBezTo>
                  <a:lnTo>
                    <a:pt x="0" y="140690"/>
                  </a:lnTo>
                  <a:cubicBezTo>
                    <a:pt x="0" y="143495"/>
                    <a:pt x="2283" y="145811"/>
                    <a:pt x="5121" y="145811"/>
                  </a:cubicBezTo>
                  <a:lnTo>
                    <a:pt x="41460" y="145811"/>
                  </a:lnTo>
                  <a:cubicBezTo>
                    <a:pt x="44265" y="145811"/>
                    <a:pt x="46581" y="143495"/>
                    <a:pt x="46581" y="140690"/>
                  </a:cubicBezTo>
                  <a:lnTo>
                    <a:pt x="46581" y="140559"/>
                  </a:lnTo>
                  <a:lnTo>
                    <a:pt x="165448" y="140559"/>
                  </a:lnTo>
                  <a:cubicBezTo>
                    <a:pt x="167144" y="140559"/>
                    <a:pt x="168514" y="139157"/>
                    <a:pt x="168514" y="137460"/>
                  </a:cubicBezTo>
                  <a:cubicBezTo>
                    <a:pt x="168514" y="135764"/>
                    <a:pt x="167144" y="134394"/>
                    <a:pt x="165448" y="134394"/>
                  </a:cubicBezTo>
                  <a:lnTo>
                    <a:pt x="46679" y="134394"/>
                  </a:lnTo>
                  <a:lnTo>
                    <a:pt x="46679" y="26259"/>
                  </a:lnTo>
                  <a:lnTo>
                    <a:pt x="202635" y="26259"/>
                  </a:lnTo>
                  <a:lnTo>
                    <a:pt x="202635" y="134394"/>
                  </a:lnTo>
                  <a:lnTo>
                    <a:pt x="188184" y="134394"/>
                  </a:lnTo>
                  <a:cubicBezTo>
                    <a:pt x="186488" y="134394"/>
                    <a:pt x="185085" y="135764"/>
                    <a:pt x="185085" y="137460"/>
                  </a:cubicBezTo>
                  <a:cubicBezTo>
                    <a:pt x="185085" y="139157"/>
                    <a:pt x="186488" y="140559"/>
                    <a:pt x="188184" y="140559"/>
                  </a:cubicBezTo>
                  <a:lnTo>
                    <a:pt x="203646" y="140559"/>
                  </a:lnTo>
                  <a:cubicBezTo>
                    <a:pt x="206484" y="140559"/>
                    <a:pt x="208767" y="138243"/>
                    <a:pt x="208767" y="135438"/>
                  </a:cubicBezTo>
                  <a:lnTo>
                    <a:pt x="208767" y="25248"/>
                  </a:lnTo>
                  <a:cubicBezTo>
                    <a:pt x="208767" y="22410"/>
                    <a:pt x="206484" y="20127"/>
                    <a:pt x="203646" y="20127"/>
                  </a:cubicBezTo>
                  <a:lnTo>
                    <a:pt x="152530" y="20127"/>
                  </a:lnTo>
                  <a:lnTo>
                    <a:pt x="152530" y="5121"/>
                  </a:lnTo>
                  <a:cubicBezTo>
                    <a:pt x="152530" y="2316"/>
                    <a:pt x="150214" y="0"/>
                    <a:pt x="1474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3"/>
            <p:cNvSpPr/>
            <p:nvPr/>
          </p:nvSpPr>
          <p:spPr>
            <a:xfrm>
              <a:off x="5249350" y="1790825"/>
              <a:ext cx="911750" cy="453425"/>
            </a:xfrm>
            <a:custGeom>
              <a:rect b="b" l="l" r="r" t="t"/>
              <a:pathLst>
                <a:path extrusionOk="0" h="18137" w="36470">
                  <a:moveTo>
                    <a:pt x="27401" y="6165"/>
                  </a:moveTo>
                  <a:cubicBezTo>
                    <a:pt x="29032" y="6165"/>
                    <a:pt x="30337" y="7470"/>
                    <a:pt x="30337" y="9069"/>
                  </a:cubicBezTo>
                  <a:cubicBezTo>
                    <a:pt x="30337" y="10700"/>
                    <a:pt x="29032" y="12004"/>
                    <a:pt x="27401" y="12004"/>
                  </a:cubicBezTo>
                  <a:lnTo>
                    <a:pt x="9068" y="12004"/>
                  </a:lnTo>
                  <a:cubicBezTo>
                    <a:pt x="7470" y="12004"/>
                    <a:pt x="6165" y="10700"/>
                    <a:pt x="6165" y="9069"/>
                  </a:cubicBezTo>
                  <a:cubicBezTo>
                    <a:pt x="6165" y="7470"/>
                    <a:pt x="7470" y="6165"/>
                    <a:pt x="9068" y="6165"/>
                  </a:cubicBezTo>
                  <a:close/>
                  <a:moveTo>
                    <a:pt x="9068" y="0"/>
                  </a:moveTo>
                  <a:cubicBezTo>
                    <a:pt x="4078" y="0"/>
                    <a:pt x="0" y="4078"/>
                    <a:pt x="0" y="9069"/>
                  </a:cubicBezTo>
                  <a:cubicBezTo>
                    <a:pt x="0" y="14059"/>
                    <a:pt x="4078" y="18137"/>
                    <a:pt x="9068" y="18137"/>
                  </a:cubicBezTo>
                  <a:lnTo>
                    <a:pt x="27401" y="18137"/>
                  </a:lnTo>
                  <a:cubicBezTo>
                    <a:pt x="32424" y="18137"/>
                    <a:pt x="36469" y="14059"/>
                    <a:pt x="36469" y="9069"/>
                  </a:cubicBezTo>
                  <a:cubicBezTo>
                    <a:pt x="36469" y="4078"/>
                    <a:pt x="32424" y="0"/>
                    <a:pt x="274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3"/>
            <p:cNvSpPr/>
            <p:nvPr/>
          </p:nvSpPr>
          <p:spPr>
            <a:xfrm>
              <a:off x="3014075" y="1840575"/>
              <a:ext cx="2386150" cy="2386150"/>
            </a:xfrm>
            <a:custGeom>
              <a:rect b="b" l="l" r="r" t="t"/>
              <a:pathLst>
                <a:path extrusionOk="0" h="95446" w="95446">
                  <a:moveTo>
                    <a:pt x="47723" y="0"/>
                  </a:moveTo>
                  <a:cubicBezTo>
                    <a:pt x="40416" y="0"/>
                    <a:pt x="33370" y="1598"/>
                    <a:pt x="26846" y="4795"/>
                  </a:cubicBezTo>
                  <a:cubicBezTo>
                    <a:pt x="25313" y="5545"/>
                    <a:pt x="24693" y="7405"/>
                    <a:pt x="25411" y="8905"/>
                  </a:cubicBezTo>
                  <a:cubicBezTo>
                    <a:pt x="25950" y="10008"/>
                    <a:pt x="27064" y="10638"/>
                    <a:pt x="28205" y="10638"/>
                  </a:cubicBezTo>
                  <a:cubicBezTo>
                    <a:pt x="28650" y="10638"/>
                    <a:pt x="29100" y="10542"/>
                    <a:pt x="29521" y="10341"/>
                  </a:cubicBezTo>
                  <a:cubicBezTo>
                    <a:pt x="35229" y="7535"/>
                    <a:pt x="41362" y="6133"/>
                    <a:pt x="47723" y="6133"/>
                  </a:cubicBezTo>
                  <a:cubicBezTo>
                    <a:pt x="70655" y="6133"/>
                    <a:pt x="89313" y="24791"/>
                    <a:pt x="89313" y="47723"/>
                  </a:cubicBezTo>
                  <a:cubicBezTo>
                    <a:pt x="89313" y="70655"/>
                    <a:pt x="70655" y="89281"/>
                    <a:pt x="47723" y="89281"/>
                  </a:cubicBezTo>
                  <a:cubicBezTo>
                    <a:pt x="24824" y="89281"/>
                    <a:pt x="6165" y="70655"/>
                    <a:pt x="6165" y="47723"/>
                  </a:cubicBezTo>
                  <a:cubicBezTo>
                    <a:pt x="6165" y="39079"/>
                    <a:pt x="8775" y="30793"/>
                    <a:pt x="13733" y="23780"/>
                  </a:cubicBezTo>
                  <a:cubicBezTo>
                    <a:pt x="14712" y="22377"/>
                    <a:pt x="14385" y="20453"/>
                    <a:pt x="13015" y="19474"/>
                  </a:cubicBezTo>
                  <a:cubicBezTo>
                    <a:pt x="12477" y="19098"/>
                    <a:pt x="11862" y="18920"/>
                    <a:pt x="11253" y="18920"/>
                  </a:cubicBezTo>
                  <a:cubicBezTo>
                    <a:pt x="10275" y="18920"/>
                    <a:pt x="9313" y="19380"/>
                    <a:pt x="8710" y="20224"/>
                  </a:cubicBezTo>
                  <a:cubicBezTo>
                    <a:pt x="3034" y="28314"/>
                    <a:pt x="0" y="37806"/>
                    <a:pt x="0" y="47723"/>
                  </a:cubicBezTo>
                  <a:cubicBezTo>
                    <a:pt x="0" y="74015"/>
                    <a:pt x="21431" y="95446"/>
                    <a:pt x="47723" y="95446"/>
                  </a:cubicBezTo>
                  <a:cubicBezTo>
                    <a:pt x="74047" y="95446"/>
                    <a:pt x="95446" y="74015"/>
                    <a:pt x="95446" y="47723"/>
                  </a:cubicBezTo>
                  <a:cubicBezTo>
                    <a:pt x="95446" y="21399"/>
                    <a:pt x="74047" y="0"/>
                    <a:pt x="477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3"/>
            <p:cNvSpPr/>
            <p:nvPr/>
          </p:nvSpPr>
          <p:spPr>
            <a:xfrm>
              <a:off x="3404675" y="2231175"/>
              <a:ext cx="1604925" cy="1604925"/>
            </a:xfrm>
            <a:custGeom>
              <a:rect b="b" l="l" r="r" t="t"/>
              <a:pathLst>
                <a:path extrusionOk="0" h="64197" w="64197">
                  <a:moveTo>
                    <a:pt x="32099" y="6133"/>
                  </a:moveTo>
                  <a:cubicBezTo>
                    <a:pt x="46419" y="6133"/>
                    <a:pt x="58064" y="17779"/>
                    <a:pt x="58064" y="32099"/>
                  </a:cubicBezTo>
                  <a:cubicBezTo>
                    <a:pt x="58064" y="46419"/>
                    <a:pt x="46419" y="58032"/>
                    <a:pt x="32099" y="58032"/>
                  </a:cubicBezTo>
                  <a:cubicBezTo>
                    <a:pt x="17811" y="58032"/>
                    <a:pt x="6166" y="46419"/>
                    <a:pt x="6166" y="32099"/>
                  </a:cubicBezTo>
                  <a:cubicBezTo>
                    <a:pt x="6166" y="17779"/>
                    <a:pt x="17811" y="6133"/>
                    <a:pt x="32099" y="6133"/>
                  </a:cubicBezTo>
                  <a:close/>
                  <a:moveTo>
                    <a:pt x="32099" y="1"/>
                  </a:moveTo>
                  <a:cubicBezTo>
                    <a:pt x="14419" y="1"/>
                    <a:pt x="1" y="14386"/>
                    <a:pt x="1" y="32099"/>
                  </a:cubicBezTo>
                  <a:cubicBezTo>
                    <a:pt x="1" y="49779"/>
                    <a:pt x="14419" y="64197"/>
                    <a:pt x="32099" y="64197"/>
                  </a:cubicBezTo>
                  <a:cubicBezTo>
                    <a:pt x="49811" y="64197"/>
                    <a:pt x="64197" y="49779"/>
                    <a:pt x="64197" y="32099"/>
                  </a:cubicBezTo>
                  <a:cubicBezTo>
                    <a:pt x="64197" y="14386"/>
                    <a:pt x="49811" y="1"/>
                    <a:pt x="320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 name="Google Shape;221;p23"/>
          <p:cNvSpPr txBox="1"/>
          <p:nvPr>
            <p:ph idx="5" type="ctrTitle"/>
          </p:nvPr>
        </p:nvSpPr>
        <p:spPr>
          <a:xfrm>
            <a:off x="628575" y="417603"/>
            <a:ext cx="1622100" cy="36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WHAT I DO</a:t>
            </a:r>
            <a:endParaRPr/>
          </a:p>
        </p:txBody>
      </p:sp>
      <p:sp>
        <p:nvSpPr>
          <p:cNvPr id="222" name="Google Shape;222;p23"/>
          <p:cNvSpPr txBox="1"/>
          <p:nvPr>
            <p:ph type="title"/>
          </p:nvPr>
        </p:nvSpPr>
        <p:spPr>
          <a:xfrm>
            <a:off x="7936249" y="4565700"/>
            <a:ext cx="4983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05</a:t>
            </a:r>
            <a:endParaRPr/>
          </a:p>
        </p:txBody>
      </p:sp>
      <p:sp>
        <p:nvSpPr>
          <p:cNvPr id="223" name="Google Shape;223;p23"/>
          <p:cNvSpPr txBox="1"/>
          <p:nvPr>
            <p:ph idx="1" type="subTitle"/>
          </p:nvPr>
        </p:nvSpPr>
        <p:spPr>
          <a:xfrm>
            <a:off x="4488544" y="1140730"/>
            <a:ext cx="2983500" cy="1213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t>Mercury is the closest planet to the Sun and the smallest one in the Solar System—it’s only a bit larger than our Moon. The planet’s name has nothing to do with the liquid metal since it was named after the Roman messenger god, Mercury</a:t>
            </a:r>
            <a:endParaRPr/>
          </a:p>
        </p:txBody>
      </p:sp>
      <p:sp>
        <p:nvSpPr>
          <p:cNvPr id="224" name="Google Shape;224;p23"/>
          <p:cNvSpPr txBox="1"/>
          <p:nvPr>
            <p:ph idx="2" type="subTitle"/>
          </p:nvPr>
        </p:nvSpPr>
        <p:spPr>
          <a:xfrm>
            <a:off x="1680574" y="3686946"/>
            <a:ext cx="2983500" cy="1213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a:t>Venus has a beautiful name and is the second planet from the Sun. It’s terribly hot—even hotter than Mercury—and its atmosphere is extremely poisonous. It’s the second-brightest natural object in the night sky after the Moon</a:t>
            </a:r>
            <a:endParaRPr/>
          </a:p>
        </p:txBody>
      </p:sp>
      <p:cxnSp>
        <p:nvCxnSpPr>
          <p:cNvPr id="225" name="Google Shape;225;p23"/>
          <p:cNvCxnSpPr/>
          <p:nvPr/>
        </p:nvCxnSpPr>
        <p:spPr>
          <a:xfrm>
            <a:off x="4566725" y="2476575"/>
            <a:ext cx="2008500" cy="0"/>
          </a:xfrm>
          <a:prstGeom prst="straightConnector1">
            <a:avLst/>
          </a:prstGeom>
          <a:noFill/>
          <a:ln cap="flat" cmpd="sng" w="9525">
            <a:solidFill>
              <a:schemeClr val="accent1"/>
            </a:solidFill>
            <a:prstDash val="solid"/>
            <a:round/>
            <a:headEnd len="med" w="med" type="none"/>
            <a:tailEnd len="med" w="med" type="none"/>
          </a:ln>
        </p:spPr>
      </p:cxnSp>
      <p:sp>
        <p:nvSpPr>
          <p:cNvPr id="226" name="Google Shape;226;p23"/>
          <p:cNvSpPr txBox="1"/>
          <p:nvPr>
            <p:ph idx="3" type="subTitle"/>
          </p:nvPr>
        </p:nvSpPr>
        <p:spPr>
          <a:xfrm>
            <a:off x="4488544" y="459105"/>
            <a:ext cx="2983500" cy="967200"/>
          </a:xfrm>
          <a:prstGeom prst="rect">
            <a:avLst/>
          </a:prstGeom>
        </p:spPr>
        <p:txBody>
          <a:bodyPr anchorCtr="0" anchor="b" bIns="91425" lIns="91425" spcFirstLastPara="1" rIns="91425" wrap="square" tIns="91425">
            <a:noAutofit/>
          </a:bodyPr>
          <a:lstStyle/>
          <a:p>
            <a:pPr indent="0" lvl="0" marL="0" rtl="0" algn="l">
              <a:spcBef>
                <a:spcPts val="0"/>
              </a:spcBef>
              <a:spcAft>
                <a:spcPts val="1600"/>
              </a:spcAft>
              <a:buNone/>
            </a:pPr>
            <a:r>
              <a:rPr lang="es"/>
              <a:t>MERCURY</a:t>
            </a:r>
            <a:endParaRPr/>
          </a:p>
        </p:txBody>
      </p:sp>
      <p:sp>
        <p:nvSpPr>
          <p:cNvPr id="227" name="Google Shape;227;p23"/>
          <p:cNvSpPr txBox="1"/>
          <p:nvPr>
            <p:ph idx="4" type="subTitle"/>
          </p:nvPr>
        </p:nvSpPr>
        <p:spPr>
          <a:xfrm>
            <a:off x="1680574" y="3390146"/>
            <a:ext cx="2983500" cy="577800"/>
          </a:xfrm>
          <a:prstGeom prst="rect">
            <a:avLst/>
          </a:prstGeom>
        </p:spPr>
        <p:txBody>
          <a:bodyPr anchorCtr="0" anchor="b" bIns="91425" lIns="91425" spcFirstLastPara="1" rIns="91425" wrap="square" tIns="91425">
            <a:noAutofit/>
          </a:bodyPr>
          <a:lstStyle/>
          <a:p>
            <a:pPr indent="0" lvl="0" marL="0" rtl="0" algn="r">
              <a:spcBef>
                <a:spcPts val="0"/>
              </a:spcBef>
              <a:spcAft>
                <a:spcPts val="1600"/>
              </a:spcAft>
              <a:buNone/>
            </a:pPr>
            <a:r>
              <a:rPr lang="es"/>
              <a:t>VENUS</a:t>
            </a:r>
            <a:endParaRPr/>
          </a:p>
        </p:txBody>
      </p:sp>
      <p:pic>
        <p:nvPicPr>
          <p:cNvPr id="228" name="Google Shape;228;p23"/>
          <p:cNvPicPr preferRelativeResize="0"/>
          <p:nvPr/>
        </p:nvPicPr>
        <p:blipFill rotWithShape="1">
          <a:blip r:embed="rId4">
            <a:alphaModFix/>
          </a:blip>
          <a:srcRect b="8833" l="0" r="0" t="8841"/>
          <a:stretch/>
        </p:blipFill>
        <p:spPr>
          <a:xfrm flipH="1">
            <a:off x="5277723" y="2940000"/>
            <a:ext cx="2983501" cy="1637383"/>
          </a:xfrm>
          <a:prstGeom prst="rect">
            <a:avLst/>
          </a:prstGeom>
          <a:noFill/>
          <a:ln>
            <a:noFill/>
          </a:ln>
        </p:spPr>
      </p:pic>
      <p:sp>
        <p:nvSpPr>
          <p:cNvPr id="229" name="Google Shape;229;p23"/>
          <p:cNvSpPr/>
          <p:nvPr/>
        </p:nvSpPr>
        <p:spPr>
          <a:xfrm flipH="1">
            <a:off x="5142085" y="3122700"/>
            <a:ext cx="762000" cy="6504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0" name="Google Shape;230;p23"/>
          <p:cNvCxnSpPr/>
          <p:nvPr/>
        </p:nvCxnSpPr>
        <p:spPr>
          <a:xfrm>
            <a:off x="2558225" y="2940000"/>
            <a:ext cx="2008500" cy="0"/>
          </a:xfrm>
          <a:prstGeom prst="straightConnector1">
            <a:avLst/>
          </a:prstGeom>
          <a:noFill/>
          <a:ln cap="flat" cmpd="sng" w="9525">
            <a:solidFill>
              <a:schemeClr val="accent1"/>
            </a:solidFill>
            <a:prstDash val="solid"/>
            <a:round/>
            <a:headEnd len="med" w="med" type="none"/>
            <a:tailEnd len="med" w="med" type="none"/>
          </a:ln>
        </p:spPr>
      </p:cxnSp>
      <p:grpSp>
        <p:nvGrpSpPr>
          <p:cNvPr id="231" name="Google Shape;231;p23"/>
          <p:cNvGrpSpPr/>
          <p:nvPr/>
        </p:nvGrpSpPr>
        <p:grpSpPr>
          <a:xfrm>
            <a:off x="5333359" y="3270578"/>
            <a:ext cx="379436" cy="354654"/>
            <a:chOff x="1190625" y="408550"/>
            <a:chExt cx="5219200" cy="4878325"/>
          </a:xfrm>
        </p:grpSpPr>
        <p:sp>
          <p:nvSpPr>
            <p:cNvPr id="232" name="Google Shape;232;p23"/>
            <p:cNvSpPr/>
            <p:nvPr/>
          </p:nvSpPr>
          <p:spPr>
            <a:xfrm>
              <a:off x="1666875" y="931075"/>
              <a:ext cx="152500" cy="153550"/>
            </a:xfrm>
            <a:custGeom>
              <a:rect b="b" l="l" r="r" t="t"/>
              <a:pathLst>
                <a:path extrusionOk="0" h="6142" w="6100">
                  <a:moveTo>
                    <a:pt x="3062" y="1"/>
                  </a:moveTo>
                  <a:cubicBezTo>
                    <a:pt x="2862" y="1"/>
                    <a:pt x="2659" y="25"/>
                    <a:pt x="2446" y="74"/>
                  </a:cubicBezTo>
                  <a:cubicBezTo>
                    <a:pt x="2251" y="107"/>
                    <a:pt x="2055" y="172"/>
                    <a:pt x="1892" y="237"/>
                  </a:cubicBezTo>
                  <a:cubicBezTo>
                    <a:pt x="1696" y="335"/>
                    <a:pt x="1533" y="400"/>
                    <a:pt x="1370" y="531"/>
                  </a:cubicBezTo>
                  <a:cubicBezTo>
                    <a:pt x="1174" y="629"/>
                    <a:pt x="1044" y="759"/>
                    <a:pt x="881" y="890"/>
                  </a:cubicBezTo>
                  <a:cubicBezTo>
                    <a:pt x="750" y="1053"/>
                    <a:pt x="620" y="1216"/>
                    <a:pt x="522" y="1379"/>
                  </a:cubicBezTo>
                  <a:cubicBezTo>
                    <a:pt x="391" y="1542"/>
                    <a:pt x="294" y="1705"/>
                    <a:pt x="228" y="1901"/>
                  </a:cubicBezTo>
                  <a:cubicBezTo>
                    <a:pt x="163" y="2097"/>
                    <a:pt x="98" y="2292"/>
                    <a:pt x="65" y="2455"/>
                  </a:cubicBezTo>
                  <a:cubicBezTo>
                    <a:pt x="0" y="2684"/>
                    <a:pt x="0" y="2879"/>
                    <a:pt x="0" y="3075"/>
                  </a:cubicBezTo>
                  <a:cubicBezTo>
                    <a:pt x="0" y="3271"/>
                    <a:pt x="0" y="3467"/>
                    <a:pt x="65" y="3662"/>
                  </a:cubicBezTo>
                  <a:cubicBezTo>
                    <a:pt x="98" y="3858"/>
                    <a:pt x="163" y="4054"/>
                    <a:pt x="228" y="4249"/>
                  </a:cubicBezTo>
                  <a:cubicBezTo>
                    <a:pt x="294" y="4413"/>
                    <a:pt x="391" y="4608"/>
                    <a:pt x="522" y="4771"/>
                  </a:cubicBezTo>
                  <a:cubicBezTo>
                    <a:pt x="620" y="4934"/>
                    <a:pt x="750" y="5098"/>
                    <a:pt x="881" y="5228"/>
                  </a:cubicBezTo>
                  <a:cubicBezTo>
                    <a:pt x="1044" y="5391"/>
                    <a:pt x="1174" y="5489"/>
                    <a:pt x="1370" y="5620"/>
                  </a:cubicBezTo>
                  <a:cubicBezTo>
                    <a:pt x="1533" y="5717"/>
                    <a:pt x="1696" y="5815"/>
                    <a:pt x="1892" y="5880"/>
                  </a:cubicBezTo>
                  <a:cubicBezTo>
                    <a:pt x="2055" y="5978"/>
                    <a:pt x="2251" y="6044"/>
                    <a:pt x="2446" y="6076"/>
                  </a:cubicBezTo>
                  <a:cubicBezTo>
                    <a:pt x="2642" y="6109"/>
                    <a:pt x="2871" y="6141"/>
                    <a:pt x="3066" y="6141"/>
                  </a:cubicBezTo>
                  <a:cubicBezTo>
                    <a:pt x="3262" y="6141"/>
                    <a:pt x="3458" y="6109"/>
                    <a:pt x="3653" y="6076"/>
                  </a:cubicBezTo>
                  <a:cubicBezTo>
                    <a:pt x="3849" y="6044"/>
                    <a:pt x="4045" y="5978"/>
                    <a:pt x="4241" y="5880"/>
                  </a:cubicBezTo>
                  <a:cubicBezTo>
                    <a:pt x="4404" y="5815"/>
                    <a:pt x="4599" y="5717"/>
                    <a:pt x="4763" y="5620"/>
                  </a:cubicBezTo>
                  <a:cubicBezTo>
                    <a:pt x="4926" y="5489"/>
                    <a:pt x="5089" y="5391"/>
                    <a:pt x="5219" y="5228"/>
                  </a:cubicBezTo>
                  <a:cubicBezTo>
                    <a:pt x="5350" y="5098"/>
                    <a:pt x="5480" y="4934"/>
                    <a:pt x="5611" y="4771"/>
                  </a:cubicBezTo>
                  <a:cubicBezTo>
                    <a:pt x="5708" y="4608"/>
                    <a:pt x="5806" y="4413"/>
                    <a:pt x="5872" y="4249"/>
                  </a:cubicBezTo>
                  <a:cubicBezTo>
                    <a:pt x="5969" y="4054"/>
                    <a:pt x="6002" y="3858"/>
                    <a:pt x="6067" y="3662"/>
                  </a:cubicBezTo>
                  <a:cubicBezTo>
                    <a:pt x="6100" y="3467"/>
                    <a:pt x="6100" y="3271"/>
                    <a:pt x="6100" y="3075"/>
                  </a:cubicBezTo>
                  <a:cubicBezTo>
                    <a:pt x="6100" y="2879"/>
                    <a:pt x="6100" y="2684"/>
                    <a:pt x="6067" y="2455"/>
                  </a:cubicBezTo>
                  <a:cubicBezTo>
                    <a:pt x="6002" y="2292"/>
                    <a:pt x="5969" y="2097"/>
                    <a:pt x="5872" y="1901"/>
                  </a:cubicBezTo>
                  <a:cubicBezTo>
                    <a:pt x="5806" y="1705"/>
                    <a:pt x="5708" y="1542"/>
                    <a:pt x="5611" y="1379"/>
                  </a:cubicBezTo>
                  <a:cubicBezTo>
                    <a:pt x="5480" y="1216"/>
                    <a:pt x="5350" y="1053"/>
                    <a:pt x="5219" y="890"/>
                  </a:cubicBezTo>
                  <a:cubicBezTo>
                    <a:pt x="5089" y="759"/>
                    <a:pt x="4926" y="629"/>
                    <a:pt x="4763" y="531"/>
                  </a:cubicBezTo>
                  <a:cubicBezTo>
                    <a:pt x="4599" y="400"/>
                    <a:pt x="4404" y="335"/>
                    <a:pt x="4241" y="237"/>
                  </a:cubicBezTo>
                  <a:cubicBezTo>
                    <a:pt x="4045" y="172"/>
                    <a:pt x="3849" y="107"/>
                    <a:pt x="3653" y="74"/>
                  </a:cubicBezTo>
                  <a:cubicBezTo>
                    <a:pt x="3458" y="25"/>
                    <a:pt x="3262" y="1"/>
                    <a:pt x="30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3"/>
            <p:cNvSpPr/>
            <p:nvPr/>
          </p:nvSpPr>
          <p:spPr>
            <a:xfrm>
              <a:off x="1966150" y="931075"/>
              <a:ext cx="152525" cy="153550"/>
            </a:xfrm>
            <a:custGeom>
              <a:rect b="b" l="l" r="r" t="t"/>
              <a:pathLst>
                <a:path extrusionOk="0" h="6142" w="6101">
                  <a:moveTo>
                    <a:pt x="3050" y="1"/>
                  </a:moveTo>
                  <a:cubicBezTo>
                    <a:pt x="2847" y="1"/>
                    <a:pt x="2643" y="25"/>
                    <a:pt x="2447" y="74"/>
                  </a:cubicBezTo>
                  <a:cubicBezTo>
                    <a:pt x="2251" y="107"/>
                    <a:pt x="2056" y="172"/>
                    <a:pt x="1892" y="237"/>
                  </a:cubicBezTo>
                  <a:cubicBezTo>
                    <a:pt x="1697" y="335"/>
                    <a:pt x="1534" y="400"/>
                    <a:pt x="1338" y="531"/>
                  </a:cubicBezTo>
                  <a:cubicBezTo>
                    <a:pt x="1175" y="629"/>
                    <a:pt x="1044" y="759"/>
                    <a:pt x="881" y="890"/>
                  </a:cubicBezTo>
                  <a:cubicBezTo>
                    <a:pt x="751" y="1053"/>
                    <a:pt x="620" y="1216"/>
                    <a:pt x="522" y="1379"/>
                  </a:cubicBezTo>
                  <a:cubicBezTo>
                    <a:pt x="392" y="1542"/>
                    <a:pt x="294" y="1705"/>
                    <a:pt x="229" y="1901"/>
                  </a:cubicBezTo>
                  <a:cubicBezTo>
                    <a:pt x="164" y="2097"/>
                    <a:pt x="98" y="2292"/>
                    <a:pt x="66" y="2455"/>
                  </a:cubicBezTo>
                  <a:cubicBezTo>
                    <a:pt x="0" y="2684"/>
                    <a:pt x="0" y="2879"/>
                    <a:pt x="0" y="3075"/>
                  </a:cubicBezTo>
                  <a:cubicBezTo>
                    <a:pt x="0" y="3271"/>
                    <a:pt x="0" y="3467"/>
                    <a:pt x="66" y="3662"/>
                  </a:cubicBezTo>
                  <a:cubicBezTo>
                    <a:pt x="98" y="3858"/>
                    <a:pt x="164" y="4054"/>
                    <a:pt x="229" y="4249"/>
                  </a:cubicBezTo>
                  <a:cubicBezTo>
                    <a:pt x="294" y="4413"/>
                    <a:pt x="392" y="4608"/>
                    <a:pt x="522" y="4771"/>
                  </a:cubicBezTo>
                  <a:cubicBezTo>
                    <a:pt x="620" y="4934"/>
                    <a:pt x="751" y="5098"/>
                    <a:pt x="881" y="5228"/>
                  </a:cubicBezTo>
                  <a:cubicBezTo>
                    <a:pt x="1044" y="5391"/>
                    <a:pt x="1175" y="5489"/>
                    <a:pt x="1338" y="5620"/>
                  </a:cubicBezTo>
                  <a:cubicBezTo>
                    <a:pt x="1534" y="5717"/>
                    <a:pt x="1697" y="5815"/>
                    <a:pt x="1892" y="5880"/>
                  </a:cubicBezTo>
                  <a:cubicBezTo>
                    <a:pt x="2056" y="5978"/>
                    <a:pt x="2251" y="6044"/>
                    <a:pt x="2447" y="6076"/>
                  </a:cubicBezTo>
                  <a:cubicBezTo>
                    <a:pt x="2643" y="6109"/>
                    <a:pt x="2838" y="6141"/>
                    <a:pt x="3067" y="6141"/>
                  </a:cubicBezTo>
                  <a:cubicBezTo>
                    <a:pt x="3262" y="6141"/>
                    <a:pt x="3458" y="6109"/>
                    <a:pt x="3654" y="6076"/>
                  </a:cubicBezTo>
                  <a:cubicBezTo>
                    <a:pt x="3850" y="6044"/>
                    <a:pt x="4045" y="5978"/>
                    <a:pt x="4208" y="5880"/>
                  </a:cubicBezTo>
                  <a:cubicBezTo>
                    <a:pt x="4404" y="5815"/>
                    <a:pt x="4600" y="5717"/>
                    <a:pt x="4763" y="5620"/>
                  </a:cubicBezTo>
                  <a:cubicBezTo>
                    <a:pt x="4926" y="5489"/>
                    <a:pt x="5089" y="5391"/>
                    <a:pt x="5220" y="5228"/>
                  </a:cubicBezTo>
                  <a:cubicBezTo>
                    <a:pt x="5350" y="5098"/>
                    <a:pt x="5481" y="4934"/>
                    <a:pt x="5611" y="4771"/>
                  </a:cubicBezTo>
                  <a:cubicBezTo>
                    <a:pt x="5709" y="4608"/>
                    <a:pt x="5807" y="4413"/>
                    <a:pt x="5872" y="4249"/>
                  </a:cubicBezTo>
                  <a:cubicBezTo>
                    <a:pt x="5970" y="4054"/>
                    <a:pt x="6003" y="3858"/>
                    <a:pt x="6068" y="3662"/>
                  </a:cubicBezTo>
                  <a:cubicBezTo>
                    <a:pt x="6100" y="3467"/>
                    <a:pt x="6100" y="3271"/>
                    <a:pt x="6100" y="3075"/>
                  </a:cubicBezTo>
                  <a:cubicBezTo>
                    <a:pt x="6100" y="2879"/>
                    <a:pt x="6100" y="2684"/>
                    <a:pt x="6068" y="2455"/>
                  </a:cubicBezTo>
                  <a:cubicBezTo>
                    <a:pt x="6003" y="2292"/>
                    <a:pt x="5970" y="2097"/>
                    <a:pt x="5872" y="1901"/>
                  </a:cubicBezTo>
                  <a:cubicBezTo>
                    <a:pt x="5807" y="1705"/>
                    <a:pt x="5709" y="1542"/>
                    <a:pt x="5611" y="1379"/>
                  </a:cubicBezTo>
                  <a:cubicBezTo>
                    <a:pt x="5481" y="1216"/>
                    <a:pt x="5350" y="1053"/>
                    <a:pt x="5220" y="890"/>
                  </a:cubicBezTo>
                  <a:cubicBezTo>
                    <a:pt x="5089" y="759"/>
                    <a:pt x="4926" y="629"/>
                    <a:pt x="4763" y="531"/>
                  </a:cubicBezTo>
                  <a:cubicBezTo>
                    <a:pt x="4600" y="400"/>
                    <a:pt x="4404" y="335"/>
                    <a:pt x="4208" y="237"/>
                  </a:cubicBezTo>
                  <a:cubicBezTo>
                    <a:pt x="4045" y="172"/>
                    <a:pt x="3850" y="107"/>
                    <a:pt x="3654" y="74"/>
                  </a:cubicBezTo>
                  <a:cubicBezTo>
                    <a:pt x="3458" y="25"/>
                    <a:pt x="3254" y="1"/>
                    <a:pt x="30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3"/>
            <p:cNvSpPr/>
            <p:nvPr/>
          </p:nvSpPr>
          <p:spPr>
            <a:xfrm>
              <a:off x="2265425" y="931500"/>
              <a:ext cx="152525" cy="153125"/>
            </a:xfrm>
            <a:custGeom>
              <a:rect b="b" l="l" r="r" t="t"/>
              <a:pathLst>
                <a:path extrusionOk="0" h="6125" w="6101">
                  <a:moveTo>
                    <a:pt x="3067" y="1"/>
                  </a:moveTo>
                  <a:cubicBezTo>
                    <a:pt x="2252" y="1"/>
                    <a:pt x="1461" y="320"/>
                    <a:pt x="882" y="873"/>
                  </a:cubicBezTo>
                  <a:cubicBezTo>
                    <a:pt x="751" y="1036"/>
                    <a:pt x="621" y="1199"/>
                    <a:pt x="490" y="1362"/>
                  </a:cubicBezTo>
                  <a:cubicBezTo>
                    <a:pt x="392" y="1525"/>
                    <a:pt x="295" y="1688"/>
                    <a:pt x="229" y="1884"/>
                  </a:cubicBezTo>
                  <a:cubicBezTo>
                    <a:pt x="164" y="2080"/>
                    <a:pt x="99" y="2275"/>
                    <a:pt x="34" y="2438"/>
                  </a:cubicBezTo>
                  <a:cubicBezTo>
                    <a:pt x="1" y="2667"/>
                    <a:pt x="1" y="2862"/>
                    <a:pt x="1" y="3058"/>
                  </a:cubicBezTo>
                  <a:cubicBezTo>
                    <a:pt x="1" y="3254"/>
                    <a:pt x="1" y="3450"/>
                    <a:pt x="34" y="3645"/>
                  </a:cubicBezTo>
                  <a:cubicBezTo>
                    <a:pt x="99" y="3841"/>
                    <a:pt x="131" y="4037"/>
                    <a:pt x="229" y="4232"/>
                  </a:cubicBezTo>
                  <a:cubicBezTo>
                    <a:pt x="295" y="4396"/>
                    <a:pt x="392" y="4591"/>
                    <a:pt x="490" y="4754"/>
                  </a:cubicBezTo>
                  <a:cubicBezTo>
                    <a:pt x="621" y="4917"/>
                    <a:pt x="751" y="5081"/>
                    <a:pt x="882" y="5211"/>
                  </a:cubicBezTo>
                  <a:cubicBezTo>
                    <a:pt x="1012" y="5374"/>
                    <a:pt x="1175" y="5472"/>
                    <a:pt x="1338" y="5603"/>
                  </a:cubicBezTo>
                  <a:cubicBezTo>
                    <a:pt x="1501" y="5700"/>
                    <a:pt x="1697" y="5798"/>
                    <a:pt x="1893" y="5863"/>
                  </a:cubicBezTo>
                  <a:cubicBezTo>
                    <a:pt x="2056" y="5961"/>
                    <a:pt x="2252" y="6027"/>
                    <a:pt x="2447" y="6059"/>
                  </a:cubicBezTo>
                  <a:cubicBezTo>
                    <a:pt x="2643" y="6092"/>
                    <a:pt x="2839" y="6124"/>
                    <a:pt x="3035" y="6124"/>
                  </a:cubicBezTo>
                  <a:cubicBezTo>
                    <a:pt x="3263" y="6124"/>
                    <a:pt x="3459" y="6092"/>
                    <a:pt x="3654" y="6059"/>
                  </a:cubicBezTo>
                  <a:cubicBezTo>
                    <a:pt x="3850" y="6027"/>
                    <a:pt x="4046" y="5961"/>
                    <a:pt x="4209" y="5863"/>
                  </a:cubicBezTo>
                  <a:cubicBezTo>
                    <a:pt x="4405" y="5798"/>
                    <a:pt x="4568" y="5700"/>
                    <a:pt x="4731" y="5603"/>
                  </a:cubicBezTo>
                  <a:cubicBezTo>
                    <a:pt x="4927" y="5472"/>
                    <a:pt x="5057" y="5374"/>
                    <a:pt x="5220" y="5211"/>
                  </a:cubicBezTo>
                  <a:cubicBezTo>
                    <a:pt x="5351" y="5081"/>
                    <a:pt x="5481" y="4917"/>
                    <a:pt x="5612" y="4754"/>
                  </a:cubicBezTo>
                  <a:cubicBezTo>
                    <a:pt x="5709" y="4591"/>
                    <a:pt x="5807" y="4396"/>
                    <a:pt x="5873" y="4232"/>
                  </a:cubicBezTo>
                  <a:cubicBezTo>
                    <a:pt x="5938" y="4037"/>
                    <a:pt x="6003" y="3841"/>
                    <a:pt x="6036" y="3645"/>
                  </a:cubicBezTo>
                  <a:cubicBezTo>
                    <a:pt x="6101" y="3450"/>
                    <a:pt x="6101" y="3254"/>
                    <a:pt x="6101" y="3058"/>
                  </a:cubicBezTo>
                  <a:cubicBezTo>
                    <a:pt x="6101" y="2862"/>
                    <a:pt x="6101" y="2667"/>
                    <a:pt x="6036" y="2438"/>
                  </a:cubicBezTo>
                  <a:cubicBezTo>
                    <a:pt x="6003" y="2275"/>
                    <a:pt x="5938" y="2080"/>
                    <a:pt x="5873" y="1884"/>
                  </a:cubicBezTo>
                  <a:cubicBezTo>
                    <a:pt x="5807" y="1688"/>
                    <a:pt x="5709" y="1525"/>
                    <a:pt x="5579" y="1362"/>
                  </a:cubicBezTo>
                  <a:cubicBezTo>
                    <a:pt x="5481" y="1199"/>
                    <a:pt x="5351" y="1036"/>
                    <a:pt x="5220" y="873"/>
                  </a:cubicBezTo>
                  <a:cubicBezTo>
                    <a:pt x="5057" y="742"/>
                    <a:pt x="4927" y="612"/>
                    <a:pt x="4731" y="514"/>
                  </a:cubicBezTo>
                  <a:cubicBezTo>
                    <a:pt x="4568" y="383"/>
                    <a:pt x="4405" y="318"/>
                    <a:pt x="4209" y="220"/>
                  </a:cubicBezTo>
                  <a:cubicBezTo>
                    <a:pt x="4046" y="155"/>
                    <a:pt x="3850" y="90"/>
                    <a:pt x="3654" y="57"/>
                  </a:cubicBezTo>
                  <a:cubicBezTo>
                    <a:pt x="3459" y="19"/>
                    <a:pt x="3262" y="1"/>
                    <a:pt x="30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3"/>
            <p:cNvSpPr/>
            <p:nvPr/>
          </p:nvSpPr>
          <p:spPr>
            <a:xfrm>
              <a:off x="1190625" y="408550"/>
              <a:ext cx="5219200" cy="4878325"/>
            </a:xfrm>
            <a:custGeom>
              <a:rect b="b" l="l" r="r" t="t"/>
              <a:pathLst>
                <a:path extrusionOk="0" h="195133" w="208768">
                  <a:moveTo>
                    <a:pt x="80082" y="11874"/>
                  </a:moveTo>
                  <a:lnTo>
                    <a:pt x="82365" y="16017"/>
                  </a:lnTo>
                  <a:lnTo>
                    <a:pt x="77798" y="16017"/>
                  </a:lnTo>
                  <a:lnTo>
                    <a:pt x="80082" y="11874"/>
                  </a:lnTo>
                  <a:close/>
                  <a:moveTo>
                    <a:pt x="85790" y="22117"/>
                  </a:moveTo>
                  <a:lnTo>
                    <a:pt x="89868" y="29522"/>
                  </a:lnTo>
                  <a:lnTo>
                    <a:pt x="70328" y="29522"/>
                  </a:lnTo>
                  <a:lnTo>
                    <a:pt x="74406" y="22117"/>
                  </a:lnTo>
                  <a:close/>
                  <a:moveTo>
                    <a:pt x="103470" y="17126"/>
                  </a:moveTo>
                  <a:lnTo>
                    <a:pt x="103470" y="30304"/>
                  </a:lnTo>
                  <a:lnTo>
                    <a:pt x="97305" y="30304"/>
                  </a:lnTo>
                  <a:lnTo>
                    <a:pt x="89998" y="17126"/>
                  </a:lnTo>
                  <a:close/>
                  <a:moveTo>
                    <a:pt x="72775" y="35621"/>
                  </a:moveTo>
                  <a:lnTo>
                    <a:pt x="72775" y="112376"/>
                  </a:lnTo>
                  <a:lnTo>
                    <a:pt x="68176" y="112376"/>
                  </a:lnTo>
                  <a:lnTo>
                    <a:pt x="68176" y="35621"/>
                  </a:lnTo>
                  <a:close/>
                  <a:moveTo>
                    <a:pt x="81289" y="35621"/>
                  </a:moveTo>
                  <a:lnTo>
                    <a:pt x="81289" y="112376"/>
                  </a:lnTo>
                  <a:lnTo>
                    <a:pt x="78907" y="112376"/>
                  </a:lnTo>
                  <a:lnTo>
                    <a:pt x="78907" y="35621"/>
                  </a:lnTo>
                  <a:close/>
                  <a:moveTo>
                    <a:pt x="91988" y="35621"/>
                  </a:moveTo>
                  <a:lnTo>
                    <a:pt x="91988" y="112376"/>
                  </a:lnTo>
                  <a:lnTo>
                    <a:pt x="87389" y="112376"/>
                  </a:lnTo>
                  <a:lnTo>
                    <a:pt x="87389" y="35621"/>
                  </a:lnTo>
                  <a:close/>
                  <a:moveTo>
                    <a:pt x="62076" y="36404"/>
                  </a:moveTo>
                  <a:lnTo>
                    <a:pt x="62076" y="115410"/>
                  </a:lnTo>
                  <a:lnTo>
                    <a:pt x="62076" y="122031"/>
                  </a:lnTo>
                  <a:lnTo>
                    <a:pt x="20942" y="122031"/>
                  </a:lnTo>
                  <a:lnTo>
                    <a:pt x="20942" y="36404"/>
                  </a:lnTo>
                  <a:close/>
                  <a:moveTo>
                    <a:pt x="91988" y="118476"/>
                  </a:moveTo>
                  <a:lnTo>
                    <a:pt x="91988" y="122031"/>
                  </a:lnTo>
                  <a:lnTo>
                    <a:pt x="68176" y="122031"/>
                  </a:lnTo>
                  <a:lnTo>
                    <a:pt x="68176" y="118476"/>
                  </a:lnTo>
                  <a:close/>
                  <a:moveTo>
                    <a:pt x="140592" y="6133"/>
                  </a:moveTo>
                  <a:lnTo>
                    <a:pt x="140592" y="11254"/>
                  </a:lnTo>
                  <a:lnTo>
                    <a:pt x="135144" y="11254"/>
                  </a:lnTo>
                  <a:cubicBezTo>
                    <a:pt x="133448" y="11254"/>
                    <a:pt x="132078" y="12624"/>
                    <a:pt x="132078" y="14321"/>
                  </a:cubicBezTo>
                  <a:cubicBezTo>
                    <a:pt x="132078" y="15984"/>
                    <a:pt x="133448" y="17354"/>
                    <a:pt x="135144" y="17354"/>
                  </a:cubicBezTo>
                  <a:lnTo>
                    <a:pt x="140592" y="17354"/>
                  </a:lnTo>
                  <a:lnTo>
                    <a:pt x="140592" y="21203"/>
                  </a:lnTo>
                  <a:lnTo>
                    <a:pt x="135144" y="21203"/>
                  </a:lnTo>
                  <a:cubicBezTo>
                    <a:pt x="133448" y="21203"/>
                    <a:pt x="132078" y="22573"/>
                    <a:pt x="132078" y="24270"/>
                  </a:cubicBezTo>
                  <a:cubicBezTo>
                    <a:pt x="132078" y="25966"/>
                    <a:pt x="133448" y="27336"/>
                    <a:pt x="135144" y="27336"/>
                  </a:cubicBezTo>
                  <a:lnTo>
                    <a:pt x="140592" y="27336"/>
                  </a:lnTo>
                  <a:lnTo>
                    <a:pt x="140592" y="31153"/>
                  </a:lnTo>
                  <a:lnTo>
                    <a:pt x="135144" y="31153"/>
                  </a:lnTo>
                  <a:cubicBezTo>
                    <a:pt x="133448" y="31153"/>
                    <a:pt x="132078" y="32523"/>
                    <a:pt x="132078" y="34219"/>
                  </a:cubicBezTo>
                  <a:cubicBezTo>
                    <a:pt x="132078" y="35915"/>
                    <a:pt x="133448" y="37285"/>
                    <a:pt x="135144" y="37285"/>
                  </a:cubicBezTo>
                  <a:lnTo>
                    <a:pt x="140592" y="37285"/>
                  </a:lnTo>
                  <a:lnTo>
                    <a:pt x="140592" y="41102"/>
                  </a:lnTo>
                  <a:lnTo>
                    <a:pt x="135144" y="41102"/>
                  </a:lnTo>
                  <a:cubicBezTo>
                    <a:pt x="133448" y="41102"/>
                    <a:pt x="132078" y="42472"/>
                    <a:pt x="132078" y="44168"/>
                  </a:cubicBezTo>
                  <a:cubicBezTo>
                    <a:pt x="132078" y="45864"/>
                    <a:pt x="133448" y="47234"/>
                    <a:pt x="135144" y="47234"/>
                  </a:cubicBezTo>
                  <a:lnTo>
                    <a:pt x="140592" y="47234"/>
                  </a:lnTo>
                  <a:lnTo>
                    <a:pt x="140592" y="51051"/>
                  </a:lnTo>
                  <a:lnTo>
                    <a:pt x="135144" y="51051"/>
                  </a:lnTo>
                  <a:cubicBezTo>
                    <a:pt x="133448" y="51051"/>
                    <a:pt x="132078" y="52421"/>
                    <a:pt x="132078" y="54117"/>
                  </a:cubicBezTo>
                  <a:cubicBezTo>
                    <a:pt x="132078" y="55813"/>
                    <a:pt x="133448" y="57183"/>
                    <a:pt x="135144" y="57183"/>
                  </a:cubicBezTo>
                  <a:lnTo>
                    <a:pt x="140592" y="57183"/>
                  </a:lnTo>
                  <a:lnTo>
                    <a:pt x="140592" y="61032"/>
                  </a:lnTo>
                  <a:lnTo>
                    <a:pt x="135144" y="61032"/>
                  </a:lnTo>
                  <a:cubicBezTo>
                    <a:pt x="133448" y="61032"/>
                    <a:pt x="132078" y="62402"/>
                    <a:pt x="132078" y="64066"/>
                  </a:cubicBezTo>
                  <a:cubicBezTo>
                    <a:pt x="132078" y="65762"/>
                    <a:pt x="133448" y="67132"/>
                    <a:pt x="135144" y="67132"/>
                  </a:cubicBezTo>
                  <a:lnTo>
                    <a:pt x="140592" y="67132"/>
                  </a:lnTo>
                  <a:lnTo>
                    <a:pt x="140592" y="70981"/>
                  </a:lnTo>
                  <a:lnTo>
                    <a:pt x="135144" y="70981"/>
                  </a:lnTo>
                  <a:cubicBezTo>
                    <a:pt x="133448" y="70981"/>
                    <a:pt x="132078" y="72351"/>
                    <a:pt x="132078" y="74015"/>
                  </a:cubicBezTo>
                  <a:cubicBezTo>
                    <a:pt x="132078" y="75711"/>
                    <a:pt x="133448" y="77081"/>
                    <a:pt x="135144" y="77081"/>
                  </a:cubicBezTo>
                  <a:lnTo>
                    <a:pt x="140592" y="77081"/>
                  </a:lnTo>
                  <a:lnTo>
                    <a:pt x="140592" y="80930"/>
                  </a:lnTo>
                  <a:lnTo>
                    <a:pt x="135144" y="80930"/>
                  </a:lnTo>
                  <a:cubicBezTo>
                    <a:pt x="133448" y="80930"/>
                    <a:pt x="132078" y="82300"/>
                    <a:pt x="132078" y="83997"/>
                  </a:cubicBezTo>
                  <a:cubicBezTo>
                    <a:pt x="132078" y="85660"/>
                    <a:pt x="133448" y="87030"/>
                    <a:pt x="135144" y="87030"/>
                  </a:cubicBezTo>
                  <a:lnTo>
                    <a:pt x="140592" y="87030"/>
                  </a:lnTo>
                  <a:lnTo>
                    <a:pt x="140592" y="90879"/>
                  </a:lnTo>
                  <a:lnTo>
                    <a:pt x="135144" y="90879"/>
                  </a:lnTo>
                  <a:cubicBezTo>
                    <a:pt x="133448" y="90879"/>
                    <a:pt x="132078" y="92250"/>
                    <a:pt x="132078" y="93946"/>
                  </a:cubicBezTo>
                  <a:cubicBezTo>
                    <a:pt x="132078" y="95642"/>
                    <a:pt x="133448" y="97012"/>
                    <a:pt x="135144" y="97012"/>
                  </a:cubicBezTo>
                  <a:lnTo>
                    <a:pt x="140592" y="97012"/>
                  </a:lnTo>
                  <a:lnTo>
                    <a:pt x="140592" y="100829"/>
                  </a:lnTo>
                  <a:lnTo>
                    <a:pt x="135144" y="100829"/>
                  </a:lnTo>
                  <a:cubicBezTo>
                    <a:pt x="133448" y="100829"/>
                    <a:pt x="132078" y="102199"/>
                    <a:pt x="132078" y="103895"/>
                  </a:cubicBezTo>
                  <a:cubicBezTo>
                    <a:pt x="132078" y="105591"/>
                    <a:pt x="133448" y="106961"/>
                    <a:pt x="135144" y="106961"/>
                  </a:cubicBezTo>
                  <a:lnTo>
                    <a:pt x="140592" y="106961"/>
                  </a:lnTo>
                  <a:lnTo>
                    <a:pt x="140592" y="110778"/>
                  </a:lnTo>
                  <a:lnTo>
                    <a:pt x="135144" y="110778"/>
                  </a:lnTo>
                  <a:cubicBezTo>
                    <a:pt x="133448" y="110778"/>
                    <a:pt x="132078" y="112148"/>
                    <a:pt x="132078" y="113844"/>
                  </a:cubicBezTo>
                  <a:cubicBezTo>
                    <a:pt x="132078" y="115540"/>
                    <a:pt x="133448" y="116910"/>
                    <a:pt x="135144" y="116910"/>
                  </a:cubicBezTo>
                  <a:lnTo>
                    <a:pt x="140592" y="116910"/>
                  </a:lnTo>
                  <a:lnTo>
                    <a:pt x="140592" y="122031"/>
                  </a:lnTo>
                  <a:lnTo>
                    <a:pt x="109570" y="122031"/>
                  </a:lnTo>
                  <a:lnTo>
                    <a:pt x="109570" y="59336"/>
                  </a:lnTo>
                  <a:cubicBezTo>
                    <a:pt x="109570" y="57672"/>
                    <a:pt x="108200" y="56302"/>
                    <a:pt x="106504" y="56302"/>
                  </a:cubicBezTo>
                  <a:cubicBezTo>
                    <a:pt x="104840" y="56302"/>
                    <a:pt x="103470" y="57672"/>
                    <a:pt x="103470" y="59336"/>
                  </a:cubicBezTo>
                  <a:lnTo>
                    <a:pt x="103470" y="122031"/>
                  </a:lnTo>
                  <a:lnTo>
                    <a:pt x="98121" y="122031"/>
                  </a:lnTo>
                  <a:lnTo>
                    <a:pt x="98121" y="115410"/>
                  </a:lnTo>
                  <a:lnTo>
                    <a:pt x="98121" y="36404"/>
                  </a:lnTo>
                  <a:lnTo>
                    <a:pt x="103470" y="36404"/>
                  </a:lnTo>
                  <a:lnTo>
                    <a:pt x="103470" y="37579"/>
                  </a:lnTo>
                  <a:cubicBezTo>
                    <a:pt x="103470" y="39275"/>
                    <a:pt x="104840" y="40645"/>
                    <a:pt x="106504" y="40645"/>
                  </a:cubicBezTo>
                  <a:cubicBezTo>
                    <a:pt x="108200" y="40645"/>
                    <a:pt x="109570" y="39275"/>
                    <a:pt x="109570" y="37579"/>
                  </a:cubicBezTo>
                  <a:lnTo>
                    <a:pt x="109570" y="6133"/>
                  </a:lnTo>
                  <a:close/>
                  <a:moveTo>
                    <a:pt x="187825" y="36404"/>
                  </a:moveTo>
                  <a:lnTo>
                    <a:pt x="187825" y="122031"/>
                  </a:lnTo>
                  <a:lnTo>
                    <a:pt x="146692" y="122031"/>
                  </a:lnTo>
                  <a:lnTo>
                    <a:pt x="146692" y="36404"/>
                  </a:lnTo>
                  <a:close/>
                  <a:moveTo>
                    <a:pt x="191642" y="17126"/>
                  </a:moveTo>
                  <a:cubicBezTo>
                    <a:pt x="197709" y="17126"/>
                    <a:pt x="202635" y="22052"/>
                    <a:pt x="202635" y="28119"/>
                  </a:cubicBezTo>
                  <a:lnTo>
                    <a:pt x="202635" y="136613"/>
                  </a:lnTo>
                  <a:lnTo>
                    <a:pt x="6133" y="136613"/>
                  </a:lnTo>
                  <a:lnTo>
                    <a:pt x="6133" y="28119"/>
                  </a:lnTo>
                  <a:cubicBezTo>
                    <a:pt x="6133" y="22052"/>
                    <a:pt x="11058" y="17126"/>
                    <a:pt x="17125" y="17126"/>
                  </a:cubicBezTo>
                  <a:lnTo>
                    <a:pt x="70198" y="17126"/>
                  </a:lnTo>
                  <a:lnTo>
                    <a:pt x="62891" y="30304"/>
                  </a:lnTo>
                  <a:lnTo>
                    <a:pt x="19898" y="30304"/>
                  </a:lnTo>
                  <a:cubicBezTo>
                    <a:pt x="17093" y="30304"/>
                    <a:pt x="14809" y="32653"/>
                    <a:pt x="14809" y="35556"/>
                  </a:cubicBezTo>
                  <a:lnTo>
                    <a:pt x="14809" y="122880"/>
                  </a:lnTo>
                  <a:cubicBezTo>
                    <a:pt x="14809" y="125783"/>
                    <a:pt x="17093" y="128131"/>
                    <a:pt x="19898" y="128131"/>
                  </a:cubicBezTo>
                  <a:lnTo>
                    <a:pt x="188869" y="128131"/>
                  </a:lnTo>
                  <a:cubicBezTo>
                    <a:pt x="191674" y="128131"/>
                    <a:pt x="193958" y="125783"/>
                    <a:pt x="193958" y="122880"/>
                  </a:cubicBezTo>
                  <a:lnTo>
                    <a:pt x="193958" y="35556"/>
                  </a:lnTo>
                  <a:cubicBezTo>
                    <a:pt x="193958" y="32653"/>
                    <a:pt x="191674" y="30304"/>
                    <a:pt x="188869" y="30304"/>
                  </a:cubicBezTo>
                  <a:lnTo>
                    <a:pt x="146692" y="30304"/>
                  </a:lnTo>
                  <a:lnTo>
                    <a:pt x="146692" y="17126"/>
                  </a:lnTo>
                  <a:close/>
                  <a:moveTo>
                    <a:pt x="202374" y="142712"/>
                  </a:moveTo>
                  <a:cubicBezTo>
                    <a:pt x="202374" y="142778"/>
                    <a:pt x="202341" y="142810"/>
                    <a:pt x="202341" y="142843"/>
                  </a:cubicBezTo>
                  <a:cubicBezTo>
                    <a:pt x="202276" y="143104"/>
                    <a:pt x="202211" y="143332"/>
                    <a:pt x="202145" y="143593"/>
                  </a:cubicBezTo>
                  <a:cubicBezTo>
                    <a:pt x="202113" y="143626"/>
                    <a:pt x="202113" y="143691"/>
                    <a:pt x="202080" y="143756"/>
                  </a:cubicBezTo>
                  <a:cubicBezTo>
                    <a:pt x="202015" y="143952"/>
                    <a:pt x="201950" y="144180"/>
                    <a:pt x="201852" y="144376"/>
                  </a:cubicBezTo>
                  <a:cubicBezTo>
                    <a:pt x="201819" y="144441"/>
                    <a:pt x="201819" y="144507"/>
                    <a:pt x="201786" y="144539"/>
                  </a:cubicBezTo>
                  <a:cubicBezTo>
                    <a:pt x="201689" y="144768"/>
                    <a:pt x="201591" y="144996"/>
                    <a:pt x="201460" y="145224"/>
                  </a:cubicBezTo>
                  <a:cubicBezTo>
                    <a:pt x="201428" y="145289"/>
                    <a:pt x="201395" y="145355"/>
                    <a:pt x="201362" y="145420"/>
                  </a:cubicBezTo>
                  <a:cubicBezTo>
                    <a:pt x="201265" y="145648"/>
                    <a:pt x="201134" y="145844"/>
                    <a:pt x="201004" y="146072"/>
                  </a:cubicBezTo>
                  <a:cubicBezTo>
                    <a:pt x="200971" y="146105"/>
                    <a:pt x="200938" y="146170"/>
                    <a:pt x="200906" y="146235"/>
                  </a:cubicBezTo>
                  <a:cubicBezTo>
                    <a:pt x="200775" y="146431"/>
                    <a:pt x="200612" y="146659"/>
                    <a:pt x="200482" y="146855"/>
                  </a:cubicBezTo>
                  <a:cubicBezTo>
                    <a:pt x="200449" y="146888"/>
                    <a:pt x="200416" y="146920"/>
                    <a:pt x="200384" y="146953"/>
                  </a:cubicBezTo>
                  <a:cubicBezTo>
                    <a:pt x="200253" y="147116"/>
                    <a:pt x="200090" y="147312"/>
                    <a:pt x="199960" y="147508"/>
                  </a:cubicBezTo>
                  <a:cubicBezTo>
                    <a:pt x="199895" y="147540"/>
                    <a:pt x="199862" y="147573"/>
                    <a:pt x="199829" y="147638"/>
                  </a:cubicBezTo>
                  <a:cubicBezTo>
                    <a:pt x="199666" y="147801"/>
                    <a:pt x="199503" y="147997"/>
                    <a:pt x="199307" y="148160"/>
                  </a:cubicBezTo>
                  <a:cubicBezTo>
                    <a:pt x="199275" y="148225"/>
                    <a:pt x="199210" y="148258"/>
                    <a:pt x="199177" y="148290"/>
                  </a:cubicBezTo>
                  <a:cubicBezTo>
                    <a:pt x="198981" y="148486"/>
                    <a:pt x="198785" y="148649"/>
                    <a:pt x="198590" y="148812"/>
                  </a:cubicBezTo>
                  <a:cubicBezTo>
                    <a:pt x="198557" y="148845"/>
                    <a:pt x="198524" y="148878"/>
                    <a:pt x="198492" y="148910"/>
                  </a:cubicBezTo>
                  <a:cubicBezTo>
                    <a:pt x="198296" y="149041"/>
                    <a:pt x="198068" y="149204"/>
                    <a:pt x="197872" y="149334"/>
                  </a:cubicBezTo>
                  <a:cubicBezTo>
                    <a:pt x="197839" y="149367"/>
                    <a:pt x="197839" y="149367"/>
                    <a:pt x="197807" y="149400"/>
                  </a:cubicBezTo>
                  <a:cubicBezTo>
                    <a:pt x="197579" y="149563"/>
                    <a:pt x="197350" y="149693"/>
                    <a:pt x="197122" y="149824"/>
                  </a:cubicBezTo>
                  <a:cubicBezTo>
                    <a:pt x="197089" y="149856"/>
                    <a:pt x="197024" y="149889"/>
                    <a:pt x="196991" y="149889"/>
                  </a:cubicBezTo>
                  <a:cubicBezTo>
                    <a:pt x="196763" y="150019"/>
                    <a:pt x="196535" y="150150"/>
                    <a:pt x="196306" y="150248"/>
                  </a:cubicBezTo>
                  <a:cubicBezTo>
                    <a:pt x="196241" y="150280"/>
                    <a:pt x="196208" y="150313"/>
                    <a:pt x="196143" y="150313"/>
                  </a:cubicBezTo>
                  <a:cubicBezTo>
                    <a:pt x="195915" y="150443"/>
                    <a:pt x="195654" y="150541"/>
                    <a:pt x="195393" y="150639"/>
                  </a:cubicBezTo>
                  <a:cubicBezTo>
                    <a:pt x="195360" y="150639"/>
                    <a:pt x="195328" y="150639"/>
                    <a:pt x="195328" y="150672"/>
                  </a:cubicBezTo>
                  <a:cubicBezTo>
                    <a:pt x="195067" y="150737"/>
                    <a:pt x="194806" y="150835"/>
                    <a:pt x="194545" y="150900"/>
                  </a:cubicBezTo>
                  <a:cubicBezTo>
                    <a:pt x="194512" y="150900"/>
                    <a:pt x="194480" y="150900"/>
                    <a:pt x="194447" y="150933"/>
                  </a:cubicBezTo>
                  <a:cubicBezTo>
                    <a:pt x="194186" y="150998"/>
                    <a:pt x="193925" y="151063"/>
                    <a:pt x="193664" y="151096"/>
                  </a:cubicBezTo>
                  <a:cubicBezTo>
                    <a:pt x="193599" y="151096"/>
                    <a:pt x="193534" y="151128"/>
                    <a:pt x="193501" y="151128"/>
                  </a:cubicBezTo>
                  <a:cubicBezTo>
                    <a:pt x="193207" y="151161"/>
                    <a:pt x="192946" y="151226"/>
                    <a:pt x="192686" y="151226"/>
                  </a:cubicBezTo>
                  <a:cubicBezTo>
                    <a:pt x="192620" y="151259"/>
                    <a:pt x="192588" y="151259"/>
                    <a:pt x="192522" y="151259"/>
                  </a:cubicBezTo>
                  <a:cubicBezTo>
                    <a:pt x="192229" y="151259"/>
                    <a:pt x="191968" y="151291"/>
                    <a:pt x="191674" y="151291"/>
                  </a:cubicBezTo>
                  <a:lnTo>
                    <a:pt x="17093" y="151291"/>
                  </a:lnTo>
                  <a:cubicBezTo>
                    <a:pt x="16799" y="151291"/>
                    <a:pt x="16538" y="151259"/>
                    <a:pt x="16245" y="151259"/>
                  </a:cubicBezTo>
                  <a:cubicBezTo>
                    <a:pt x="16179" y="151259"/>
                    <a:pt x="16147" y="151259"/>
                    <a:pt x="16082" y="151226"/>
                  </a:cubicBezTo>
                  <a:cubicBezTo>
                    <a:pt x="15821" y="151226"/>
                    <a:pt x="15560" y="151161"/>
                    <a:pt x="15266" y="151128"/>
                  </a:cubicBezTo>
                  <a:cubicBezTo>
                    <a:pt x="15233" y="151128"/>
                    <a:pt x="15168" y="151096"/>
                    <a:pt x="15103" y="151096"/>
                  </a:cubicBezTo>
                  <a:cubicBezTo>
                    <a:pt x="14842" y="151063"/>
                    <a:pt x="14581" y="150998"/>
                    <a:pt x="14320" y="150933"/>
                  </a:cubicBezTo>
                  <a:cubicBezTo>
                    <a:pt x="14288" y="150900"/>
                    <a:pt x="14255" y="150900"/>
                    <a:pt x="14190" y="150900"/>
                  </a:cubicBezTo>
                  <a:cubicBezTo>
                    <a:pt x="13961" y="150835"/>
                    <a:pt x="13700" y="150737"/>
                    <a:pt x="13472" y="150672"/>
                  </a:cubicBezTo>
                  <a:cubicBezTo>
                    <a:pt x="13439" y="150639"/>
                    <a:pt x="13407" y="150639"/>
                    <a:pt x="13374" y="150639"/>
                  </a:cubicBezTo>
                  <a:cubicBezTo>
                    <a:pt x="13113" y="150541"/>
                    <a:pt x="12885" y="150443"/>
                    <a:pt x="12624" y="150313"/>
                  </a:cubicBezTo>
                  <a:cubicBezTo>
                    <a:pt x="12591" y="150313"/>
                    <a:pt x="12526" y="150280"/>
                    <a:pt x="12461" y="150248"/>
                  </a:cubicBezTo>
                  <a:cubicBezTo>
                    <a:pt x="12232" y="150150"/>
                    <a:pt x="12004" y="150019"/>
                    <a:pt x="11776" y="149889"/>
                  </a:cubicBezTo>
                  <a:cubicBezTo>
                    <a:pt x="11743" y="149889"/>
                    <a:pt x="11678" y="149856"/>
                    <a:pt x="11645" y="149824"/>
                  </a:cubicBezTo>
                  <a:cubicBezTo>
                    <a:pt x="11417" y="149693"/>
                    <a:pt x="11189" y="149563"/>
                    <a:pt x="10960" y="149400"/>
                  </a:cubicBezTo>
                  <a:cubicBezTo>
                    <a:pt x="10928" y="149367"/>
                    <a:pt x="10928" y="149367"/>
                    <a:pt x="10895" y="149334"/>
                  </a:cubicBezTo>
                  <a:cubicBezTo>
                    <a:pt x="10699" y="149204"/>
                    <a:pt x="10471" y="149073"/>
                    <a:pt x="10308" y="148910"/>
                  </a:cubicBezTo>
                  <a:cubicBezTo>
                    <a:pt x="10243" y="148878"/>
                    <a:pt x="10210" y="148845"/>
                    <a:pt x="10177" y="148812"/>
                  </a:cubicBezTo>
                  <a:cubicBezTo>
                    <a:pt x="9982" y="148649"/>
                    <a:pt x="9786" y="148486"/>
                    <a:pt x="9590" y="148323"/>
                  </a:cubicBezTo>
                  <a:cubicBezTo>
                    <a:pt x="9558" y="148258"/>
                    <a:pt x="9492" y="148225"/>
                    <a:pt x="9460" y="148160"/>
                  </a:cubicBezTo>
                  <a:cubicBezTo>
                    <a:pt x="9297" y="147997"/>
                    <a:pt x="9101" y="147834"/>
                    <a:pt x="8938" y="147638"/>
                  </a:cubicBezTo>
                  <a:cubicBezTo>
                    <a:pt x="8905" y="147573"/>
                    <a:pt x="8873" y="147540"/>
                    <a:pt x="8807" y="147508"/>
                  </a:cubicBezTo>
                  <a:cubicBezTo>
                    <a:pt x="8677" y="147312"/>
                    <a:pt x="8514" y="147149"/>
                    <a:pt x="8383" y="146953"/>
                  </a:cubicBezTo>
                  <a:cubicBezTo>
                    <a:pt x="8351" y="146920"/>
                    <a:pt x="8318" y="146888"/>
                    <a:pt x="8285" y="146855"/>
                  </a:cubicBezTo>
                  <a:cubicBezTo>
                    <a:pt x="8155" y="146627"/>
                    <a:pt x="7992" y="146431"/>
                    <a:pt x="7861" y="146235"/>
                  </a:cubicBezTo>
                  <a:cubicBezTo>
                    <a:pt x="7829" y="146170"/>
                    <a:pt x="7796" y="146105"/>
                    <a:pt x="7764" y="146072"/>
                  </a:cubicBezTo>
                  <a:cubicBezTo>
                    <a:pt x="7633" y="145844"/>
                    <a:pt x="7503" y="145648"/>
                    <a:pt x="7405" y="145420"/>
                  </a:cubicBezTo>
                  <a:cubicBezTo>
                    <a:pt x="7372" y="145355"/>
                    <a:pt x="7339" y="145289"/>
                    <a:pt x="7307" y="145224"/>
                  </a:cubicBezTo>
                  <a:cubicBezTo>
                    <a:pt x="7176" y="144996"/>
                    <a:pt x="7079" y="144768"/>
                    <a:pt x="6981" y="144539"/>
                  </a:cubicBezTo>
                  <a:cubicBezTo>
                    <a:pt x="6948" y="144507"/>
                    <a:pt x="6948" y="144441"/>
                    <a:pt x="6915" y="144376"/>
                  </a:cubicBezTo>
                  <a:cubicBezTo>
                    <a:pt x="6818" y="144180"/>
                    <a:pt x="6752" y="143952"/>
                    <a:pt x="6687" y="143756"/>
                  </a:cubicBezTo>
                  <a:cubicBezTo>
                    <a:pt x="6654" y="143691"/>
                    <a:pt x="6654" y="143626"/>
                    <a:pt x="6622" y="143593"/>
                  </a:cubicBezTo>
                  <a:cubicBezTo>
                    <a:pt x="6557" y="143332"/>
                    <a:pt x="6491" y="143104"/>
                    <a:pt x="6426" y="142843"/>
                  </a:cubicBezTo>
                  <a:cubicBezTo>
                    <a:pt x="6426" y="142810"/>
                    <a:pt x="6393" y="142778"/>
                    <a:pt x="6393" y="142712"/>
                  </a:cubicBezTo>
                  <a:close/>
                  <a:moveTo>
                    <a:pt x="115213" y="157587"/>
                  </a:moveTo>
                  <a:lnTo>
                    <a:pt x="115213" y="174419"/>
                  </a:lnTo>
                  <a:lnTo>
                    <a:pt x="93554" y="174419"/>
                  </a:lnTo>
                  <a:lnTo>
                    <a:pt x="93554" y="157587"/>
                  </a:lnTo>
                  <a:close/>
                  <a:moveTo>
                    <a:pt x="108559" y="1"/>
                  </a:moveTo>
                  <a:cubicBezTo>
                    <a:pt x="105754" y="1"/>
                    <a:pt x="103470" y="2284"/>
                    <a:pt x="103470" y="5122"/>
                  </a:cubicBezTo>
                  <a:lnTo>
                    <a:pt x="103470" y="10993"/>
                  </a:lnTo>
                  <a:lnTo>
                    <a:pt x="86606" y="10993"/>
                  </a:lnTo>
                  <a:lnTo>
                    <a:pt x="82757" y="4078"/>
                  </a:lnTo>
                  <a:cubicBezTo>
                    <a:pt x="82235" y="3099"/>
                    <a:pt x="81191" y="2512"/>
                    <a:pt x="80082" y="2512"/>
                  </a:cubicBezTo>
                  <a:cubicBezTo>
                    <a:pt x="78973" y="2512"/>
                    <a:pt x="77961" y="3099"/>
                    <a:pt x="77407" y="4078"/>
                  </a:cubicBezTo>
                  <a:lnTo>
                    <a:pt x="73590" y="10993"/>
                  </a:lnTo>
                  <a:lnTo>
                    <a:pt x="17125" y="10993"/>
                  </a:lnTo>
                  <a:cubicBezTo>
                    <a:pt x="7666" y="10993"/>
                    <a:pt x="0" y="18659"/>
                    <a:pt x="0" y="28119"/>
                  </a:cubicBezTo>
                  <a:lnTo>
                    <a:pt x="0" y="139646"/>
                  </a:lnTo>
                  <a:cubicBezTo>
                    <a:pt x="0" y="139646"/>
                    <a:pt x="0" y="139646"/>
                    <a:pt x="0" y="139679"/>
                  </a:cubicBezTo>
                  <a:lnTo>
                    <a:pt x="0" y="140299"/>
                  </a:lnTo>
                  <a:cubicBezTo>
                    <a:pt x="0" y="149726"/>
                    <a:pt x="7666" y="157424"/>
                    <a:pt x="17125" y="157424"/>
                  </a:cubicBezTo>
                  <a:lnTo>
                    <a:pt x="87454" y="157424"/>
                  </a:lnTo>
                  <a:lnTo>
                    <a:pt x="87454" y="174419"/>
                  </a:lnTo>
                  <a:lnTo>
                    <a:pt x="64816" y="174419"/>
                  </a:lnTo>
                  <a:cubicBezTo>
                    <a:pt x="62010" y="174419"/>
                    <a:pt x="59694" y="176702"/>
                    <a:pt x="59694" y="179508"/>
                  </a:cubicBezTo>
                  <a:lnTo>
                    <a:pt x="59694" y="190011"/>
                  </a:lnTo>
                  <a:cubicBezTo>
                    <a:pt x="59694" y="192849"/>
                    <a:pt x="62010" y="195133"/>
                    <a:pt x="64816" y="195133"/>
                  </a:cubicBezTo>
                  <a:lnTo>
                    <a:pt x="75841" y="195133"/>
                  </a:lnTo>
                  <a:cubicBezTo>
                    <a:pt x="77537" y="195133"/>
                    <a:pt x="78907" y="193763"/>
                    <a:pt x="78907" y="192066"/>
                  </a:cubicBezTo>
                  <a:cubicBezTo>
                    <a:pt x="78907" y="190370"/>
                    <a:pt x="77537" y="189000"/>
                    <a:pt x="75841" y="189000"/>
                  </a:cubicBezTo>
                  <a:lnTo>
                    <a:pt x="65827" y="189000"/>
                  </a:lnTo>
                  <a:lnTo>
                    <a:pt x="65827" y="180552"/>
                  </a:lnTo>
                  <a:lnTo>
                    <a:pt x="142940" y="180552"/>
                  </a:lnTo>
                  <a:lnTo>
                    <a:pt x="142940" y="189000"/>
                  </a:lnTo>
                  <a:lnTo>
                    <a:pt x="97990" y="189000"/>
                  </a:lnTo>
                  <a:cubicBezTo>
                    <a:pt x="96294" y="189000"/>
                    <a:pt x="94924" y="190370"/>
                    <a:pt x="94924" y="192066"/>
                  </a:cubicBezTo>
                  <a:cubicBezTo>
                    <a:pt x="94924" y="193763"/>
                    <a:pt x="96294" y="195133"/>
                    <a:pt x="97990" y="195133"/>
                  </a:cubicBezTo>
                  <a:lnTo>
                    <a:pt x="143951" y="195133"/>
                  </a:lnTo>
                  <a:cubicBezTo>
                    <a:pt x="146757" y="195133"/>
                    <a:pt x="149073" y="192817"/>
                    <a:pt x="149073" y="190011"/>
                  </a:cubicBezTo>
                  <a:lnTo>
                    <a:pt x="149073" y="179508"/>
                  </a:lnTo>
                  <a:cubicBezTo>
                    <a:pt x="149073" y="176702"/>
                    <a:pt x="146757" y="174419"/>
                    <a:pt x="143951" y="174419"/>
                  </a:cubicBezTo>
                  <a:lnTo>
                    <a:pt x="121313" y="174419"/>
                  </a:lnTo>
                  <a:lnTo>
                    <a:pt x="121313" y="157391"/>
                  </a:lnTo>
                  <a:lnTo>
                    <a:pt x="191642" y="157391"/>
                  </a:lnTo>
                  <a:cubicBezTo>
                    <a:pt x="201101" y="157391"/>
                    <a:pt x="208767" y="149726"/>
                    <a:pt x="208767" y="140299"/>
                  </a:cubicBezTo>
                  <a:lnTo>
                    <a:pt x="208767" y="139679"/>
                  </a:lnTo>
                  <a:cubicBezTo>
                    <a:pt x="208767" y="139646"/>
                    <a:pt x="208767" y="139646"/>
                    <a:pt x="208767" y="139646"/>
                  </a:cubicBezTo>
                  <a:lnTo>
                    <a:pt x="208767" y="28119"/>
                  </a:lnTo>
                  <a:cubicBezTo>
                    <a:pt x="208767" y="18659"/>
                    <a:pt x="201101" y="10993"/>
                    <a:pt x="191642" y="10993"/>
                  </a:cubicBezTo>
                  <a:lnTo>
                    <a:pt x="146692" y="10993"/>
                  </a:lnTo>
                  <a:lnTo>
                    <a:pt x="146692" y="5122"/>
                  </a:lnTo>
                  <a:cubicBezTo>
                    <a:pt x="146692" y="2284"/>
                    <a:pt x="144408" y="1"/>
                    <a:pt x="1416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 name="Shape 239"/>
        <p:cNvGrpSpPr/>
        <p:nvPr/>
      </p:nvGrpSpPr>
      <p:grpSpPr>
        <a:xfrm>
          <a:off x="0" y="0"/>
          <a:ext cx="0" cy="0"/>
          <a:chOff x="0" y="0"/>
          <a:chExt cx="0" cy="0"/>
        </a:xfrm>
      </p:grpSpPr>
      <p:sp>
        <p:nvSpPr>
          <p:cNvPr id="240" name="Google Shape;240;p24"/>
          <p:cNvSpPr txBox="1"/>
          <p:nvPr>
            <p:ph idx="2" type="ctrTitle"/>
          </p:nvPr>
        </p:nvSpPr>
        <p:spPr>
          <a:xfrm>
            <a:off x="628575" y="417603"/>
            <a:ext cx="1622100" cy="36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MY RESUME</a:t>
            </a:r>
            <a:endParaRPr/>
          </a:p>
        </p:txBody>
      </p:sp>
      <p:sp>
        <p:nvSpPr>
          <p:cNvPr id="241" name="Google Shape;241;p24"/>
          <p:cNvSpPr/>
          <p:nvPr/>
        </p:nvSpPr>
        <p:spPr>
          <a:xfrm>
            <a:off x="2612475" y="3966004"/>
            <a:ext cx="2225700" cy="6375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4"/>
          <p:cNvSpPr/>
          <p:nvPr/>
        </p:nvSpPr>
        <p:spPr>
          <a:xfrm>
            <a:off x="2612475" y="3060304"/>
            <a:ext cx="2225700" cy="6375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 name="Google Shape;243;p24"/>
          <p:cNvGrpSpPr/>
          <p:nvPr/>
        </p:nvGrpSpPr>
        <p:grpSpPr>
          <a:xfrm>
            <a:off x="2772576" y="3220453"/>
            <a:ext cx="346640" cy="327693"/>
            <a:chOff x="1190625" y="381125"/>
            <a:chExt cx="5228350" cy="4942575"/>
          </a:xfrm>
        </p:grpSpPr>
        <p:sp>
          <p:nvSpPr>
            <p:cNvPr id="244" name="Google Shape;244;p24"/>
            <p:cNvSpPr/>
            <p:nvPr/>
          </p:nvSpPr>
          <p:spPr>
            <a:xfrm>
              <a:off x="1840700" y="2615675"/>
              <a:ext cx="350500" cy="697700"/>
            </a:xfrm>
            <a:custGeom>
              <a:rect b="b" l="l" r="r" t="t"/>
              <a:pathLst>
                <a:path extrusionOk="0" h="27908" w="14020">
                  <a:moveTo>
                    <a:pt x="8808" y="0"/>
                  </a:moveTo>
                  <a:cubicBezTo>
                    <a:pt x="8045" y="0"/>
                    <a:pt x="7283" y="282"/>
                    <a:pt x="6692" y="850"/>
                  </a:cubicBezTo>
                  <a:cubicBezTo>
                    <a:pt x="1" y="7124"/>
                    <a:pt x="2599" y="12222"/>
                    <a:pt x="4339" y="15604"/>
                  </a:cubicBezTo>
                  <a:cubicBezTo>
                    <a:pt x="5834" y="18545"/>
                    <a:pt x="6447" y="19771"/>
                    <a:pt x="3555" y="22614"/>
                  </a:cubicBezTo>
                  <a:cubicBezTo>
                    <a:pt x="2329" y="23815"/>
                    <a:pt x="2305" y="25751"/>
                    <a:pt x="3481" y="26976"/>
                  </a:cubicBezTo>
                  <a:cubicBezTo>
                    <a:pt x="4094" y="27589"/>
                    <a:pt x="4903" y="27908"/>
                    <a:pt x="5711" y="27908"/>
                  </a:cubicBezTo>
                  <a:cubicBezTo>
                    <a:pt x="6471" y="27908"/>
                    <a:pt x="7255" y="27613"/>
                    <a:pt x="7868" y="27025"/>
                  </a:cubicBezTo>
                  <a:cubicBezTo>
                    <a:pt x="14020" y="21021"/>
                    <a:pt x="11495" y="16070"/>
                    <a:pt x="9829" y="12786"/>
                  </a:cubicBezTo>
                  <a:cubicBezTo>
                    <a:pt x="8260" y="9722"/>
                    <a:pt x="7599" y="8448"/>
                    <a:pt x="10907" y="5335"/>
                  </a:cubicBezTo>
                  <a:cubicBezTo>
                    <a:pt x="12157" y="4159"/>
                    <a:pt x="12206" y="2222"/>
                    <a:pt x="11054" y="972"/>
                  </a:cubicBezTo>
                  <a:cubicBezTo>
                    <a:pt x="10445" y="325"/>
                    <a:pt x="9626" y="0"/>
                    <a:pt x="88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4"/>
            <p:cNvSpPr/>
            <p:nvPr/>
          </p:nvSpPr>
          <p:spPr>
            <a:xfrm>
              <a:off x="2267775" y="2202000"/>
              <a:ext cx="351100" cy="697800"/>
            </a:xfrm>
            <a:custGeom>
              <a:rect b="b" l="l" r="r" t="t"/>
              <a:pathLst>
                <a:path extrusionOk="0" h="27912" w="14044">
                  <a:moveTo>
                    <a:pt x="8791" y="0"/>
                  </a:moveTo>
                  <a:cubicBezTo>
                    <a:pt x="8029" y="0"/>
                    <a:pt x="7266" y="276"/>
                    <a:pt x="6667" y="829"/>
                  </a:cubicBezTo>
                  <a:cubicBezTo>
                    <a:pt x="0" y="7128"/>
                    <a:pt x="2598" y="12225"/>
                    <a:pt x="4338" y="15608"/>
                  </a:cubicBezTo>
                  <a:cubicBezTo>
                    <a:pt x="5834" y="18549"/>
                    <a:pt x="6471" y="19774"/>
                    <a:pt x="3554" y="22617"/>
                  </a:cubicBezTo>
                  <a:cubicBezTo>
                    <a:pt x="2329" y="23794"/>
                    <a:pt x="2304" y="25754"/>
                    <a:pt x="3505" y="26980"/>
                  </a:cubicBezTo>
                  <a:cubicBezTo>
                    <a:pt x="4093" y="27592"/>
                    <a:pt x="4902" y="27911"/>
                    <a:pt x="5711" y="27911"/>
                  </a:cubicBezTo>
                  <a:cubicBezTo>
                    <a:pt x="6495" y="27911"/>
                    <a:pt x="7255" y="27617"/>
                    <a:pt x="7868" y="27029"/>
                  </a:cubicBezTo>
                  <a:cubicBezTo>
                    <a:pt x="14044" y="21024"/>
                    <a:pt x="11495" y="16073"/>
                    <a:pt x="9828" y="12789"/>
                  </a:cubicBezTo>
                  <a:cubicBezTo>
                    <a:pt x="8260" y="9726"/>
                    <a:pt x="7598" y="8451"/>
                    <a:pt x="10907" y="5339"/>
                  </a:cubicBezTo>
                  <a:cubicBezTo>
                    <a:pt x="12157" y="4162"/>
                    <a:pt x="12206" y="2201"/>
                    <a:pt x="11054" y="976"/>
                  </a:cubicBezTo>
                  <a:cubicBezTo>
                    <a:pt x="10442" y="325"/>
                    <a:pt x="9617" y="0"/>
                    <a:pt x="87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4"/>
            <p:cNvSpPr/>
            <p:nvPr/>
          </p:nvSpPr>
          <p:spPr>
            <a:xfrm>
              <a:off x="3405600" y="2135700"/>
              <a:ext cx="441800" cy="194250"/>
            </a:xfrm>
            <a:custGeom>
              <a:rect b="b" l="l" r="r" t="t"/>
              <a:pathLst>
                <a:path extrusionOk="0" h="7770" w="17672">
                  <a:moveTo>
                    <a:pt x="8750" y="1"/>
                  </a:moveTo>
                  <a:cubicBezTo>
                    <a:pt x="7230" y="1"/>
                    <a:pt x="3407" y="270"/>
                    <a:pt x="1201" y="2525"/>
                  </a:cubicBezTo>
                  <a:cubicBezTo>
                    <a:pt x="0" y="3726"/>
                    <a:pt x="25" y="5687"/>
                    <a:pt x="1250" y="6888"/>
                  </a:cubicBezTo>
                  <a:cubicBezTo>
                    <a:pt x="1838" y="7476"/>
                    <a:pt x="2623" y="7770"/>
                    <a:pt x="3407" y="7770"/>
                  </a:cubicBezTo>
                  <a:cubicBezTo>
                    <a:pt x="4191" y="7770"/>
                    <a:pt x="5000" y="7451"/>
                    <a:pt x="5613" y="6839"/>
                  </a:cubicBezTo>
                  <a:cubicBezTo>
                    <a:pt x="6115" y="6397"/>
                    <a:pt x="7488" y="6177"/>
                    <a:pt x="8857" y="6177"/>
                  </a:cubicBezTo>
                  <a:cubicBezTo>
                    <a:pt x="10227" y="6177"/>
                    <a:pt x="11593" y="6397"/>
                    <a:pt x="12083" y="6839"/>
                  </a:cubicBezTo>
                  <a:cubicBezTo>
                    <a:pt x="12699" y="7454"/>
                    <a:pt x="13494" y="7761"/>
                    <a:pt x="14289" y="7761"/>
                  </a:cubicBezTo>
                  <a:cubicBezTo>
                    <a:pt x="15075" y="7761"/>
                    <a:pt x="15860" y="7461"/>
                    <a:pt x="16470" y="6863"/>
                  </a:cubicBezTo>
                  <a:cubicBezTo>
                    <a:pt x="17671" y="5662"/>
                    <a:pt x="17671" y="3701"/>
                    <a:pt x="16470" y="2501"/>
                  </a:cubicBezTo>
                  <a:cubicBezTo>
                    <a:pt x="14240" y="246"/>
                    <a:pt x="10416" y="1"/>
                    <a:pt x="88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4"/>
            <p:cNvSpPr/>
            <p:nvPr/>
          </p:nvSpPr>
          <p:spPr>
            <a:xfrm>
              <a:off x="4030575" y="2135700"/>
              <a:ext cx="441775" cy="194250"/>
            </a:xfrm>
            <a:custGeom>
              <a:rect b="b" l="l" r="r" t="t"/>
              <a:pathLst>
                <a:path extrusionOk="0" h="7770" w="17671">
                  <a:moveTo>
                    <a:pt x="8774" y="1"/>
                  </a:moveTo>
                  <a:cubicBezTo>
                    <a:pt x="7230" y="1"/>
                    <a:pt x="3407" y="270"/>
                    <a:pt x="1201" y="2525"/>
                  </a:cubicBezTo>
                  <a:cubicBezTo>
                    <a:pt x="0" y="3726"/>
                    <a:pt x="25" y="5687"/>
                    <a:pt x="1250" y="6888"/>
                  </a:cubicBezTo>
                  <a:cubicBezTo>
                    <a:pt x="1838" y="7476"/>
                    <a:pt x="2623" y="7770"/>
                    <a:pt x="3407" y="7770"/>
                  </a:cubicBezTo>
                  <a:cubicBezTo>
                    <a:pt x="4191" y="7770"/>
                    <a:pt x="5000" y="7451"/>
                    <a:pt x="5613" y="6839"/>
                  </a:cubicBezTo>
                  <a:cubicBezTo>
                    <a:pt x="6115" y="6397"/>
                    <a:pt x="7488" y="6177"/>
                    <a:pt x="8860" y="6177"/>
                  </a:cubicBezTo>
                  <a:cubicBezTo>
                    <a:pt x="10233" y="6177"/>
                    <a:pt x="11605" y="6397"/>
                    <a:pt x="12107" y="6839"/>
                  </a:cubicBezTo>
                  <a:cubicBezTo>
                    <a:pt x="12711" y="7454"/>
                    <a:pt x="13500" y="7761"/>
                    <a:pt x="14292" y="7761"/>
                  </a:cubicBezTo>
                  <a:cubicBezTo>
                    <a:pt x="15075" y="7761"/>
                    <a:pt x="15860" y="7461"/>
                    <a:pt x="16470" y="6863"/>
                  </a:cubicBezTo>
                  <a:cubicBezTo>
                    <a:pt x="17671" y="5662"/>
                    <a:pt x="17671" y="3701"/>
                    <a:pt x="16470" y="2501"/>
                  </a:cubicBezTo>
                  <a:cubicBezTo>
                    <a:pt x="14240" y="246"/>
                    <a:pt x="10441" y="1"/>
                    <a:pt x="88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4"/>
            <p:cNvSpPr/>
            <p:nvPr/>
          </p:nvSpPr>
          <p:spPr>
            <a:xfrm>
              <a:off x="3869425" y="874725"/>
              <a:ext cx="154425" cy="508575"/>
            </a:xfrm>
            <a:custGeom>
              <a:rect b="b" l="l" r="r" t="t"/>
              <a:pathLst>
                <a:path extrusionOk="0" h="20343" w="6177">
                  <a:moveTo>
                    <a:pt x="3088" y="1"/>
                  </a:moveTo>
                  <a:cubicBezTo>
                    <a:pt x="1397" y="1"/>
                    <a:pt x="0" y="1373"/>
                    <a:pt x="0" y="3089"/>
                  </a:cubicBezTo>
                  <a:lnTo>
                    <a:pt x="0" y="17255"/>
                  </a:lnTo>
                  <a:cubicBezTo>
                    <a:pt x="0" y="18970"/>
                    <a:pt x="1397" y="20343"/>
                    <a:pt x="3088" y="20343"/>
                  </a:cubicBezTo>
                  <a:cubicBezTo>
                    <a:pt x="4804" y="20343"/>
                    <a:pt x="6177" y="18970"/>
                    <a:pt x="6177" y="17255"/>
                  </a:cubicBezTo>
                  <a:lnTo>
                    <a:pt x="6177" y="3089"/>
                  </a:lnTo>
                  <a:cubicBezTo>
                    <a:pt x="6177" y="1373"/>
                    <a:pt x="4804" y="1"/>
                    <a:pt x="30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4"/>
            <p:cNvSpPr/>
            <p:nvPr/>
          </p:nvSpPr>
          <p:spPr>
            <a:xfrm>
              <a:off x="3345550" y="1034650"/>
              <a:ext cx="154425" cy="508575"/>
            </a:xfrm>
            <a:custGeom>
              <a:rect b="b" l="l" r="r" t="t"/>
              <a:pathLst>
                <a:path extrusionOk="0" h="20343" w="6177">
                  <a:moveTo>
                    <a:pt x="3088" y="0"/>
                  </a:moveTo>
                  <a:cubicBezTo>
                    <a:pt x="1373" y="0"/>
                    <a:pt x="0" y="1397"/>
                    <a:pt x="0" y="3089"/>
                  </a:cubicBezTo>
                  <a:lnTo>
                    <a:pt x="0" y="17255"/>
                  </a:lnTo>
                  <a:cubicBezTo>
                    <a:pt x="0" y="18970"/>
                    <a:pt x="1373" y="20343"/>
                    <a:pt x="3088" y="20343"/>
                  </a:cubicBezTo>
                  <a:cubicBezTo>
                    <a:pt x="4804" y="20343"/>
                    <a:pt x="6177" y="18970"/>
                    <a:pt x="6177" y="17255"/>
                  </a:cubicBezTo>
                  <a:lnTo>
                    <a:pt x="6177" y="3089"/>
                  </a:lnTo>
                  <a:cubicBezTo>
                    <a:pt x="6177" y="1397"/>
                    <a:pt x="4804" y="0"/>
                    <a:pt x="30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4"/>
            <p:cNvSpPr/>
            <p:nvPr/>
          </p:nvSpPr>
          <p:spPr>
            <a:xfrm>
              <a:off x="4393300" y="1034650"/>
              <a:ext cx="154425" cy="508575"/>
            </a:xfrm>
            <a:custGeom>
              <a:rect b="b" l="l" r="r" t="t"/>
              <a:pathLst>
                <a:path extrusionOk="0" h="20343" w="6177">
                  <a:moveTo>
                    <a:pt x="3088" y="0"/>
                  </a:moveTo>
                  <a:cubicBezTo>
                    <a:pt x="1397" y="0"/>
                    <a:pt x="0" y="1397"/>
                    <a:pt x="0" y="3089"/>
                  </a:cubicBezTo>
                  <a:lnTo>
                    <a:pt x="0" y="17255"/>
                  </a:lnTo>
                  <a:cubicBezTo>
                    <a:pt x="0" y="18970"/>
                    <a:pt x="1397" y="20343"/>
                    <a:pt x="3088" y="20343"/>
                  </a:cubicBezTo>
                  <a:cubicBezTo>
                    <a:pt x="4804" y="20343"/>
                    <a:pt x="6177" y="18970"/>
                    <a:pt x="6177" y="17255"/>
                  </a:cubicBezTo>
                  <a:lnTo>
                    <a:pt x="6177" y="3089"/>
                  </a:lnTo>
                  <a:cubicBezTo>
                    <a:pt x="6177" y="1397"/>
                    <a:pt x="4804" y="0"/>
                    <a:pt x="30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4"/>
            <p:cNvSpPr/>
            <p:nvPr/>
          </p:nvSpPr>
          <p:spPr>
            <a:xfrm>
              <a:off x="1190625" y="381125"/>
              <a:ext cx="5228350" cy="4942575"/>
            </a:xfrm>
            <a:custGeom>
              <a:rect b="b" l="l" r="r" t="t"/>
              <a:pathLst>
                <a:path extrusionOk="0" h="197703" w="209134">
                  <a:moveTo>
                    <a:pt x="84016" y="62047"/>
                  </a:moveTo>
                  <a:cubicBezTo>
                    <a:pt x="83428" y="67586"/>
                    <a:pt x="79580" y="70404"/>
                    <a:pt x="76467" y="71801"/>
                  </a:cubicBezTo>
                  <a:lnTo>
                    <a:pt x="76467" y="63542"/>
                  </a:lnTo>
                  <a:cubicBezTo>
                    <a:pt x="78992" y="62978"/>
                    <a:pt x="81492" y="62488"/>
                    <a:pt x="84016" y="62047"/>
                  </a:cubicBezTo>
                  <a:close/>
                  <a:moveTo>
                    <a:pt x="137249" y="62047"/>
                  </a:moveTo>
                  <a:cubicBezTo>
                    <a:pt x="139798" y="62488"/>
                    <a:pt x="142371" y="62978"/>
                    <a:pt x="144920" y="63542"/>
                  </a:cubicBezTo>
                  <a:lnTo>
                    <a:pt x="144920" y="71875"/>
                  </a:lnTo>
                  <a:cubicBezTo>
                    <a:pt x="141832" y="70527"/>
                    <a:pt x="137837" y="67708"/>
                    <a:pt x="137249" y="62047"/>
                  </a:cubicBezTo>
                  <a:close/>
                  <a:moveTo>
                    <a:pt x="197173" y="62341"/>
                  </a:moveTo>
                  <a:cubicBezTo>
                    <a:pt x="200359" y="62341"/>
                    <a:pt x="202957" y="64939"/>
                    <a:pt x="202957" y="68149"/>
                  </a:cubicBezTo>
                  <a:lnTo>
                    <a:pt x="202957" y="95036"/>
                  </a:lnTo>
                  <a:cubicBezTo>
                    <a:pt x="202957" y="98222"/>
                    <a:pt x="200359" y="100844"/>
                    <a:pt x="197173" y="100844"/>
                  </a:cubicBezTo>
                  <a:lnTo>
                    <a:pt x="184061" y="100844"/>
                  </a:lnTo>
                  <a:cubicBezTo>
                    <a:pt x="180850" y="100844"/>
                    <a:pt x="178252" y="98222"/>
                    <a:pt x="178252" y="95036"/>
                  </a:cubicBezTo>
                  <a:lnTo>
                    <a:pt x="178252" y="68149"/>
                  </a:lnTo>
                  <a:cubicBezTo>
                    <a:pt x="178252" y="64939"/>
                    <a:pt x="180850" y="62341"/>
                    <a:pt x="184061" y="62341"/>
                  </a:cubicBezTo>
                  <a:close/>
                  <a:moveTo>
                    <a:pt x="111763" y="6186"/>
                  </a:moveTo>
                  <a:cubicBezTo>
                    <a:pt x="112328" y="6186"/>
                    <a:pt x="112884" y="6212"/>
                    <a:pt x="113427" y="6265"/>
                  </a:cubicBezTo>
                  <a:cubicBezTo>
                    <a:pt x="119186" y="6804"/>
                    <a:pt x="123475" y="10088"/>
                    <a:pt x="124921" y="15014"/>
                  </a:cubicBezTo>
                  <a:cubicBezTo>
                    <a:pt x="125313" y="16313"/>
                    <a:pt x="126514" y="17220"/>
                    <a:pt x="127887" y="17220"/>
                  </a:cubicBezTo>
                  <a:lnTo>
                    <a:pt x="138744" y="17220"/>
                  </a:lnTo>
                  <a:cubicBezTo>
                    <a:pt x="145925" y="17220"/>
                    <a:pt x="150410" y="21558"/>
                    <a:pt x="151562" y="25578"/>
                  </a:cubicBezTo>
                  <a:cubicBezTo>
                    <a:pt x="152690" y="29524"/>
                    <a:pt x="150802" y="33371"/>
                    <a:pt x="146391" y="36116"/>
                  </a:cubicBezTo>
                  <a:cubicBezTo>
                    <a:pt x="145484" y="36680"/>
                    <a:pt x="144920" y="37661"/>
                    <a:pt x="144920" y="38739"/>
                  </a:cubicBezTo>
                  <a:lnTo>
                    <a:pt x="144920" y="57219"/>
                  </a:lnTo>
                  <a:cubicBezTo>
                    <a:pt x="141612" y="56532"/>
                    <a:pt x="138254" y="55944"/>
                    <a:pt x="134921" y="55429"/>
                  </a:cubicBezTo>
                  <a:cubicBezTo>
                    <a:pt x="134798" y="55405"/>
                    <a:pt x="134676" y="55380"/>
                    <a:pt x="134529" y="55356"/>
                  </a:cubicBezTo>
                  <a:lnTo>
                    <a:pt x="134406" y="55356"/>
                  </a:lnTo>
                  <a:cubicBezTo>
                    <a:pt x="129210" y="54596"/>
                    <a:pt x="124014" y="54081"/>
                    <a:pt x="118843" y="53812"/>
                  </a:cubicBezTo>
                  <a:cubicBezTo>
                    <a:pt x="118783" y="53808"/>
                    <a:pt x="118723" y="53807"/>
                    <a:pt x="118664" y="53807"/>
                  </a:cubicBezTo>
                  <a:cubicBezTo>
                    <a:pt x="117051" y="53807"/>
                    <a:pt x="115702" y="55074"/>
                    <a:pt x="115608" y="56728"/>
                  </a:cubicBezTo>
                  <a:cubicBezTo>
                    <a:pt x="115534" y="58419"/>
                    <a:pt x="116833" y="59890"/>
                    <a:pt x="118524" y="59964"/>
                  </a:cubicBezTo>
                  <a:cubicBezTo>
                    <a:pt x="122666" y="60184"/>
                    <a:pt x="126833" y="60576"/>
                    <a:pt x="130999" y="61115"/>
                  </a:cubicBezTo>
                  <a:cubicBezTo>
                    <a:pt x="131146" y="68370"/>
                    <a:pt x="134945" y="72708"/>
                    <a:pt x="138352" y="75159"/>
                  </a:cubicBezTo>
                  <a:cubicBezTo>
                    <a:pt x="140705" y="76850"/>
                    <a:pt x="143131" y="77855"/>
                    <a:pt x="144920" y="78419"/>
                  </a:cubicBezTo>
                  <a:lnTo>
                    <a:pt x="144920" y="81409"/>
                  </a:lnTo>
                  <a:cubicBezTo>
                    <a:pt x="144920" y="89497"/>
                    <a:pt x="140778" y="97511"/>
                    <a:pt x="133254" y="103932"/>
                  </a:cubicBezTo>
                  <a:cubicBezTo>
                    <a:pt x="126563" y="109643"/>
                    <a:pt x="117814" y="113442"/>
                    <a:pt x="110412" y="113858"/>
                  </a:cubicBezTo>
                  <a:cubicBezTo>
                    <a:pt x="110216" y="113858"/>
                    <a:pt x="110044" y="113883"/>
                    <a:pt x="109848" y="113883"/>
                  </a:cubicBezTo>
                  <a:cubicBezTo>
                    <a:pt x="105510" y="113858"/>
                    <a:pt x="98525" y="111358"/>
                    <a:pt x="91957" y="106800"/>
                  </a:cubicBezTo>
                  <a:cubicBezTo>
                    <a:pt x="91859" y="106726"/>
                    <a:pt x="91736" y="106653"/>
                    <a:pt x="91638" y="106579"/>
                  </a:cubicBezTo>
                  <a:cubicBezTo>
                    <a:pt x="89776" y="105280"/>
                    <a:pt x="87937" y="103785"/>
                    <a:pt x="86197" y="102143"/>
                  </a:cubicBezTo>
                  <a:cubicBezTo>
                    <a:pt x="81761" y="97952"/>
                    <a:pt x="76467" y="91212"/>
                    <a:pt x="76467" y="83002"/>
                  </a:cubicBezTo>
                  <a:lnTo>
                    <a:pt x="76467" y="78370"/>
                  </a:lnTo>
                  <a:cubicBezTo>
                    <a:pt x="78379" y="77757"/>
                    <a:pt x="81001" y="76654"/>
                    <a:pt x="83428" y="74767"/>
                  </a:cubicBezTo>
                  <a:cubicBezTo>
                    <a:pt x="86589" y="72316"/>
                    <a:pt x="90119" y="68051"/>
                    <a:pt x="90290" y="61115"/>
                  </a:cubicBezTo>
                  <a:cubicBezTo>
                    <a:pt x="94922" y="60503"/>
                    <a:pt x="99579" y="60086"/>
                    <a:pt x="104187" y="59890"/>
                  </a:cubicBezTo>
                  <a:cubicBezTo>
                    <a:pt x="105878" y="59841"/>
                    <a:pt x="107201" y="58395"/>
                    <a:pt x="107152" y="56679"/>
                  </a:cubicBezTo>
                  <a:cubicBezTo>
                    <a:pt x="107081" y="55033"/>
                    <a:pt x="105709" y="53735"/>
                    <a:pt x="104076" y="53735"/>
                  </a:cubicBezTo>
                  <a:cubicBezTo>
                    <a:pt x="104031" y="53735"/>
                    <a:pt x="103987" y="53736"/>
                    <a:pt x="103942" y="53738"/>
                  </a:cubicBezTo>
                  <a:cubicBezTo>
                    <a:pt x="98256" y="53959"/>
                    <a:pt x="92545" y="54498"/>
                    <a:pt x="86810" y="55356"/>
                  </a:cubicBezTo>
                  <a:lnTo>
                    <a:pt x="86737" y="55356"/>
                  </a:lnTo>
                  <a:cubicBezTo>
                    <a:pt x="86614" y="55380"/>
                    <a:pt x="86516" y="55380"/>
                    <a:pt x="86418" y="55405"/>
                  </a:cubicBezTo>
                  <a:cubicBezTo>
                    <a:pt x="83085" y="55920"/>
                    <a:pt x="79776" y="56508"/>
                    <a:pt x="76467" y="57219"/>
                  </a:cubicBezTo>
                  <a:lnTo>
                    <a:pt x="76467" y="38739"/>
                  </a:lnTo>
                  <a:cubicBezTo>
                    <a:pt x="76467" y="37661"/>
                    <a:pt x="75928" y="36680"/>
                    <a:pt x="75021" y="36116"/>
                  </a:cubicBezTo>
                  <a:cubicBezTo>
                    <a:pt x="70610" y="33371"/>
                    <a:pt x="68821" y="29695"/>
                    <a:pt x="69948" y="25774"/>
                  </a:cubicBezTo>
                  <a:cubicBezTo>
                    <a:pt x="71149" y="21534"/>
                    <a:pt x="76026" y="17220"/>
                    <a:pt x="83011" y="17220"/>
                  </a:cubicBezTo>
                  <a:lnTo>
                    <a:pt x="93133" y="17220"/>
                  </a:lnTo>
                  <a:cubicBezTo>
                    <a:pt x="94285" y="17220"/>
                    <a:pt x="95339" y="16583"/>
                    <a:pt x="95878" y="15554"/>
                  </a:cubicBezTo>
                  <a:cubicBezTo>
                    <a:pt x="99249" y="8969"/>
                    <a:pt x="105994" y="6186"/>
                    <a:pt x="111763" y="6186"/>
                  </a:cubicBezTo>
                  <a:close/>
                  <a:moveTo>
                    <a:pt x="91075" y="113589"/>
                  </a:moveTo>
                  <a:cubicBezTo>
                    <a:pt x="97569" y="117584"/>
                    <a:pt x="104505" y="120035"/>
                    <a:pt x="109848" y="120035"/>
                  </a:cubicBezTo>
                  <a:cubicBezTo>
                    <a:pt x="110142" y="120035"/>
                    <a:pt x="110461" y="120035"/>
                    <a:pt x="110755" y="120010"/>
                  </a:cubicBezTo>
                  <a:cubicBezTo>
                    <a:pt x="117078" y="119667"/>
                    <a:pt x="123941" y="117363"/>
                    <a:pt x="130215" y="113662"/>
                  </a:cubicBezTo>
                  <a:cubicBezTo>
                    <a:pt x="131122" y="114986"/>
                    <a:pt x="132249" y="116334"/>
                    <a:pt x="133646" y="117486"/>
                  </a:cubicBezTo>
                  <a:cubicBezTo>
                    <a:pt x="128961" y="122925"/>
                    <a:pt x="119353" y="125317"/>
                    <a:pt x="110605" y="125317"/>
                  </a:cubicBezTo>
                  <a:cubicBezTo>
                    <a:pt x="109972" y="125317"/>
                    <a:pt x="109343" y="125304"/>
                    <a:pt x="108721" y="125279"/>
                  </a:cubicBezTo>
                  <a:cubicBezTo>
                    <a:pt x="99162" y="124912"/>
                    <a:pt x="91099" y="121873"/>
                    <a:pt x="87594" y="117461"/>
                  </a:cubicBezTo>
                  <a:cubicBezTo>
                    <a:pt x="89016" y="116285"/>
                    <a:pt x="90143" y="114937"/>
                    <a:pt x="91075" y="113589"/>
                  </a:cubicBezTo>
                  <a:close/>
                  <a:moveTo>
                    <a:pt x="66321" y="122510"/>
                  </a:moveTo>
                  <a:lnTo>
                    <a:pt x="66321" y="134348"/>
                  </a:lnTo>
                  <a:lnTo>
                    <a:pt x="49630" y="134348"/>
                  </a:lnTo>
                  <a:cubicBezTo>
                    <a:pt x="52620" y="128466"/>
                    <a:pt x="58135" y="124544"/>
                    <a:pt x="66321" y="122510"/>
                  </a:cubicBezTo>
                  <a:close/>
                  <a:moveTo>
                    <a:pt x="80413" y="120672"/>
                  </a:moveTo>
                  <a:lnTo>
                    <a:pt x="80413" y="134348"/>
                  </a:lnTo>
                  <a:lnTo>
                    <a:pt x="72497" y="134348"/>
                  </a:lnTo>
                  <a:lnTo>
                    <a:pt x="72497" y="121382"/>
                  </a:lnTo>
                  <a:cubicBezTo>
                    <a:pt x="74188" y="121186"/>
                    <a:pt x="75977" y="121015"/>
                    <a:pt x="77864" y="120941"/>
                  </a:cubicBezTo>
                  <a:cubicBezTo>
                    <a:pt x="78747" y="120892"/>
                    <a:pt x="79604" y="120819"/>
                    <a:pt x="80413" y="120672"/>
                  </a:cubicBezTo>
                  <a:close/>
                  <a:moveTo>
                    <a:pt x="134896" y="124691"/>
                  </a:moveTo>
                  <a:lnTo>
                    <a:pt x="134896" y="140744"/>
                  </a:lnTo>
                  <a:lnTo>
                    <a:pt x="119995" y="140744"/>
                  </a:lnTo>
                  <a:cubicBezTo>
                    <a:pt x="118426" y="136995"/>
                    <a:pt x="114701" y="134348"/>
                    <a:pt x="110388" y="134348"/>
                  </a:cubicBezTo>
                  <a:lnTo>
                    <a:pt x="86565" y="134348"/>
                  </a:lnTo>
                  <a:lnTo>
                    <a:pt x="86565" y="124961"/>
                  </a:lnTo>
                  <a:cubicBezTo>
                    <a:pt x="92472" y="129250"/>
                    <a:pt x="101001" y="131161"/>
                    <a:pt x="108500" y="131456"/>
                  </a:cubicBezTo>
                  <a:cubicBezTo>
                    <a:pt x="109138" y="131480"/>
                    <a:pt x="109824" y="131505"/>
                    <a:pt x="110486" y="131505"/>
                  </a:cubicBezTo>
                  <a:cubicBezTo>
                    <a:pt x="118622" y="131505"/>
                    <a:pt x="128254" y="129617"/>
                    <a:pt x="134896" y="124691"/>
                  </a:cubicBezTo>
                  <a:close/>
                  <a:moveTo>
                    <a:pt x="141072" y="120721"/>
                  </a:moveTo>
                  <a:cubicBezTo>
                    <a:pt x="141808" y="120843"/>
                    <a:pt x="142568" y="120917"/>
                    <a:pt x="143376" y="120941"/>
                  </a:cubicBezTo>
                  <a:cubicBezTo>
                    <a:pt x="145337" y="121015"/>
                    <a:pt x="147200" y="121186"/>
                    <a:pt x="148989" y="121407"/>
                  </a:cubicBezTo>
                  <a:lnTo>
                    <a:pt x="148989" y="140744"/>
                  </a:lnTo>
                  <a:lnTo>
                    <a:pt x="141072" y="140744"/>
                  </a:lnTo>
                  <a:lnTo>
                    <a:pt x="141072" y="120721"/>
                  </a:lnTo>
                  <a:close/>
                  <a:moveTo>
                    <a:pt x="15490" y="140524"/>
                  </a:moveTo>
                  <a:cubicBezTo>
                    <a:pt x="15146" y="142337"/>
                    <a:pt x="15195" y="144445"/>
                    <a:pt x="15710" y="146725"/>
                  </a:cubicBezTo>
                  <a:lnTo>
                    <a:pt x="15710" y="146749"/>
                  </a:lnTo>
                  <a:cubicBezTo>
                    <a:pt x="15882" y="147533"/>
                    <a:pt x="16078" y="148318"/>
                    <a:pt x="16298" y="149077"/>
                  </a:cubicBezTo>
                  <a:lnTo>
                    <a:pt x="10441" y="149077"/>
                  </a:lnTo>
                  <a:cubicBezTo>
                    <a:pt x="8088" y="149077"/>
                    <a:pt x="6176" y="147166"/>
                    <a:pt x="6176" y="144813"/>
                  </a:cubicBezTo>
                  <a:cubicBezTo>
                    <a:pt x="6176" y="142460"/>
                    <a:pt x="8088" y="140524"/>
                    <a:pt x="10441" y="140524"/>
                  </a:cubicBezTo>
                  <a:close/>
                  <a:moveTo>
                    <a:pt x="110388" y="140524"/>
                  </a:moveTo>
                  <a:cubicBezTo>
                    <a:pt x="112740" y="140524"/>
                    <a:pt x="114652" y="142460"/>
                    <a:pt x="114652" y="144813"/>
                  </a:cubicBezTo>
                  <a:cubicBezTo>
                    <a:pt x="114652" y="147166"/>
                    <a:pt x="112740" y="149077"/>
                    <a:pt x="110388" y="149077"/>
                  </a:cubicBezTo>
                  <a:lnTo>
                    <a:pt x="104505" y="149077"/>
                  </a:lnTo>
                  <a:cubicBezTo>
                    <a:pt x="104726" y="148293"/>
                    <a:pt x="104922" y="147533"/>
                    <a:pt x="105094" y="146725"/>
                  </a:cubicBezTo>
                  <a:cubicBezTo>
                    <a:pt x="105608" y="144445"/>
                    <a:pt x="105682" y="142337"/>
                    <a:pt x="105314" y="140524"/>
                  </a:cubicBezTo>
                  <a:close/>
                  <a:moveTo>
                    <a:pt x="98011" y="140524"/>
                  </a:moveTo>
                  <a:cubicBezTo>
                    <a:pt x="98697" y="140524"/>
                    <a:pt x="98844" y="140720"/>
                    <a:pt x="98917" y="140793"/>
                  </a:cubicBezTo>
                  <a:cubicBezTo>
                    <a:pt x="99359" y="141357"/>
                    <a:pt x="99604" y="143024"/>
                    <a:pt x="99064" y="145401"/>
                  </a:cubicBezTo>
                  <a:cubicBezTo>
                    <a:pt x="96319" y="157852"/>
                    <a:pt x="87839" y="168194"/>
                    <a:pt x="76320" y="173145"/>
                  </a:cubicBezTo>
                  <a:lnTo>
                    <a:pt x="44802" y="173145"/>
                  </a:lnTo>
                  <a:cubicBezTo>
                    <a:pt x="32989" y="168317"/>
                    <a:pt x="24607" y="158219"/>
                    <a:pt x="21739" y="145401"/>
                  </a:cubicBezTo>
                  <a:cubicBezTo>
                    <a:pt x="21225" y="143048"/>
                    <a:pt x="21470" y="141357"/>
                    <a:pt x="21911" y="140793"/>
                  </a:cubicBezTo>
                  <a:cubicBezTo>
                    <a:pt x="21984" y="140720"/>
                    <a:pt x="22131" y="140524"/>
                    <a:pt x="22793" y="140524"/>
                  </a:cubicBezTo>
                  <a:close/>
                  <a:moveTo>
                    <a:pt x="152077" y="146921"/>
                  </a:moveTo>
                  <a:cubicBezTo>
                    <a:pt x="154136" y="146921"/>
                    <a:pt x="154650" y="149715"/>
                    <a:pt x="154724" y="150058"/>
                  </a:cubicBezTo>
                  <a:lnTo>
                    <a:pt x="159577" y="178243"/>
                  </a:lnTo>
                  <a:lnTo>
                    <a:pt x="101883" y="178243"/>
                  </a:lnTo>
                  <a:cubicBezTo>
                    <a:pt x="100412" y="175228"/>
                    <a:pt x="97300" y="173145"/>
                    <a:pt x="93697" y="173145"/>
                  </a:cubicBezTo>
                  <a:lnTo>
                    <a:pt x="88379" y="173145"/>
                  </a:lnTo>
                  <a:cubicBezTo>
                    <a:pt x="94432" y="168488"/>
                    <a:pt x="99236" y="162337"/>
                    <a:pt x="102324" y="155254"/>
                  </a:cubicBezTo>
                  <a:lnTo>
                    <a:pt x="110388" y="155254"/>
                  </a:lnTo>
                  <a:cubicBezTo>
                    <a:pt x="115412" y="155254"/>
                    <a:pt x="119627" y="151675"/>
                    <a:pt x="120608" y="146921"/>
                  </a:cubicBezTo>
                  <a:close/>
                  <a:moveTo>
                    <a:pt x="155165" y="122559"/>
                  </a:moveTo>
                  <a:cubicBezTo>
                    <a:pt x="165385" y="125181"/>
                    <a:pt x="171390" y="130769"/>
                    <a:pt x="173449" y="139494"/>
                  </a:cubicBezTo>
                  <a:lnTo>
                    <a:pt x="176904" y="154126"/>
                  </a:lnTo>
                  <a:cubicBezTo>
                    <a:pt x="175483" y="155891"/>
                    <a:pt x="174625" y="158146"/>
                    <a:pt x="174625" y="160597"/>
                  </a:cubicBezTo>
                  <a:lnTo>
                    <a:pt x="174625" y="178243"/>
                  </a:lnTo>
                  <a:lnTo>
                    <a:pt x="165851" y="178243"/>
                  </a:lnTo>
                  <a:lnTo>
                    <a:pt x="160802" y="149028"/>
                  </a:lnTo>
                  <a:cubicBezTo>
                    <a:pt x="160189" y="145303"/>
                    <a:pt x="158033" y="142509"/>
                    <a:pt x="155165" y="141333"/>
                  </a:cubicBezTo>
                  <a:lnTo>
                    <a:pt x="155165" y="122559"/>
                  </a:lnTo>
                  <a:close/>
                  <a:moveTo>
                    <a:pt x="190605" y="156406"/>
                  </a:moveTo>
                  <a:cubicBezTo>
                    <a:pt x="196021" y="156406"/>
                    <a:pt x="200433" y="160817"/>
                    <a:pt x="200433" y="166234"/>
                  </a:cubicBezTo>
                  <a:lnTo>
                    <a:pt x="200433" y="178292"/>
                  </a:lnTo>
                  <a:cubicBezTo>
                    <a:pt x="200433" y="183708"/>
                    <a:pt x="196021" y="188120"/>
                    <a:pt x="190605" y="188120"/>
                  </a:cubicBezTo>
                  <a:lnTo>
                    <a:pt x="184968" y="188120"/>
                  </a:lnTo>
                  <a:cubicBezTo>
                    <a:pt x="182664" y="188120"/>
                    <a:pt x="180801" y="186233"/>
                    <a:pt x="180801" y="183929"/>
                  </a:cubicBezTo>
                  <a:lnTo>
                    <a:pt x="180801" y="160597"/>
                  </a:lnTo>
                  <a:cubicBezTo>
                    <a:pt x="180801" y="159322"/>
                    <a:pt x="181365" y="158170"/>
                    <a:pt x="182272" y="157410"/>
                  </a:cubicBezTo>
                  <a:cubicBezTo>
                    <a:pt x="182296" y="157386"/>
                    <a:pt x="182321" y="157361"/>
                    <a:pt x="182370" y="157337"/>
                  </a:cubicBezTo>
                  <a:cubicBezTo>
                    <a:pt x="183081" y="156773"/>
                    <a:pt x="183987" y="156406"/>
                    <a:pt x="184968" y="156406"/>
                  </a:cubicBezTo>
                  <a:close/>
                  <a:moveTo>
                    <a:pt x="111681" y="0"/>
                  </a:moveTo>
                  <a:cubicBezTo>
                    <a:pt x="103409" y="0"/>
                    <a:pt x="95625" y="4233"/>
                    <a:pt x="91344" y="11069"/>
                  </a:cubicBezTo>
                  <a:lnTo>
                    <a:pt x="83011" y="11069"/>
                  </a:lnTo>
                  <a:cubicBezTo>
                    <a:pt x="74016" y="11069"/>
                    <a:pt x="66198" y="16411"/>
                    <a:pt x="64017" y="24058"/>
                  </a:cubicBezTo>
                  <a:cubicBezTo>
                    <a:pt x="62252" y="30185"/>
                    <a:pt x="64605" y="36190"/>
                    <a:pt x="70291" y="40356"/>
                  </a:cubicBezTo>
                  <a:lnTo>
                    <a:pt x="70291" y="75968"/>
                  </a:lnTo>
                  <a:lnTo>
                    <a:pt x="70291" y="75992"/>
                  </a:lnTo>
                  <a:lnTo>
                    <a:pt x="70291" y="83002"/>
                  </a:lnTo>
                  <a:cubicBezTo>
                    <a:pt x="70291" y="93418"/>
                    <a:pt x="76639" y="101604"/>
                    <a:pt x="81957" y="106628"/>
                  </a:cubicBezTo>
                  <a:cubicBezTo>
                    <a:pt x="83232" y="107854"/>
                    <a:pt x="84580" y="108981"/>
                    <a:pt x="85977" y="110084"/>
                  </a:cubicBezTo>
                  <a:cubicBezTo>
                    <a:pt x="84800" y="111824"/>
                    <a:pt x="83550" y="113025"/>
                    <a:pt x="82031" y="113760"/>
                  </a:cubicBezTo>
                  <a:cubicBezTo>
                    <a:pt x="82031" y="113785"/>
                    <a:pt x="82006" y="113785"/>
                    <a:pt x="82006" y="113785"/>
                  </a:cubicBezTo>
                  <a:cubicBezTo>
                    <a:pt x="80756" y="114397"/>
                    <a:pt x="79310" y="114716"/>
                    <a:pt x="77619" y="114765"/>
                  </a:cubicBezTo>
                  <a:lnTo>
                    <a:pt x="77595" y="114765"/>
                  </a:lnTo>
                  <a:cubicBezTo>
                    <a:pt x="74458" y="114912"/>
                    <a:pt x="71541" y="115231"/>
                    <a:pt x="68796" y="115696"/>
                  </a:cubicBezTo>
                  <a:lnTo>
                    <a:pt x="68772" y="115696"/>
                  </a:lnTo>
                  <a:cubicBezTo>
                    <a:pt x="55341" y="118025"/>
                    <a:pt x="46665" y="124275"/>
                    <a:pt x="42890" y="134348"/>
                  </a:cubicBezTo>
                  <a:lnTo>
                    <a:pt x="10441" y="134348"/>
                  </a:lnTo>
                  <a:cubicBezTo>
                    <a:pt x="4681" y="134348"/>
                    <a:pt x="0" y="139053"/>
                    <a:pt x="0" y="144813"/>
                  </a:cubicBezTo>
                  <a:cubicBezTo>
                    <a:pt x="0" y="150572"/>
                    <a:pt x="4681" y="155254"/>
                    <a:pt x="10441" y="155254"/>
                  </a:cubicBezTo>
                  <a:lnTo>
                    <a:pt x="18455" y="155254"/>
                  </a:lnTo>
                  <a:cubicBezTo>
                    <a:pt x="21543" y="162435"/>
                    <a:pt x="26322" y="168537"/>
                    <a:pt x="32425" y="173145"/>
                  </a:cubicBezTo>
                  <a:lnTo>
                    <a:pt x="29411" y="173145"/>
                  </a:lnTo>
                  <a:cubicBezTo>
                    <a:pt x="24386" y="173145"/>
                    <a:pt x="20293" y="177238"/>
                    <a:pt x="20293" y="182262"/>
                  </a:cubicBezTo>
                  <a:lnTo>
                    <a:pt x="20293" y="188586"/>
                  </a:lnTo>
                  <a:cubicBezTo>
                    <a:pt x="20293" y="193610"/>
                    <a:pt x="24386" y="197703"/>
                    <a:pt x="29411" y="197703"/>
                  </a:cubicBezTo>
                  <a:lnTo>
                    <a:pt x="47498" y="197703"/>
                  </a:lnTo>
                  <a:cubicBezTo>
                    <a:pt x="49189" y="197703"/>
                    <a:pt x="50586" y="196330"/>
                    <a:pt x="50586" y="194615"/>
                  </a:cubicBezTo>
                  <a:cubicBezTo>
                    <a:pt x="50586" y="192899"/>
                    <a:pt x="49189" y="191527"/>
                    <a:pt x="47498" y="191527"/>
                  </a:cubicBezTo>
                  <a:lnTo>
                    <a:pt x="29411" y="191527"/>
                  </a:lnTo>
                  <a:cubicBezTo>
                    <a:pt x="27793" y="191527"/>
                    <a:pt x="26469" y="190203"/>
                    <a:pt x="26469" y="188586"/>
                  </a:cubicBezTo>
                  <a:lnTo>
                    <a:pt x="26469" y="182262"/>
                  </a:lnTo>
                  <a:cubicBezTo>
                    <a:pt x="26469" y="180645"/>
                    <a:pt x="27793" y="179321"/>
                    <a:pt x="29411" y="179321"/>
                  </a:cubicBezTo>
                  <a:lnTo>
                    <a:pt x="93697" y="179321"/>
                  </a:lnTo>
                  <a:cubicBezTo>
                    <a:pt x="95119" y="179321"/>
                    <a:pt x="96319" y="180326"/>
                    <a:pt x="96589" y="181674"/>
                  </a:cubicBezTo>
                  <a:cubicBezTo>
                    <a:pt x="96589" y="181772"/>
                    <a:pt x="96614" y="181870"/>
                    <a:pt x="96638" y="181968"/>
                  </a:cubicBezTo>
                  <a:cubicBezTo>
                    <a:pt x="96638" y="182066"/>
                    <a:pt x="96663" y="182164"/>
                    <a:pt x="96663" y="182262"/>
                  </a:cubicBezTo>
                  <a:lnTo>
                    <a:pt x="96663" y="188586"/>
                  </a:lnTo>
                  <a:cubicBezTo>
                    <a:pt x="96663" y="190203"/>
                    <a:pt x="95339" y="191527"/>
                    <a:pt x="93697" y="191527"/>
                  </a:cubicBezTo>
                  <a:lnTo>
                    <a:pt x="61542" y="191527"/>
                  </a:lnTo>
                  <a:cubicBezTo>
                    <a:pt x="59850" y="191527"/>
                    <a:pt x="58478" y="192899"/>
                    <a:pt x="58478" y="194615"/>
                  </a:cubicBezTo>
                  <a:cubicBezTo>
                    <a:pt x="58478" y="196330"/>
                    <a:pt x="59850" y="197703"/>
                    <a:pt x="61542" y="197703"/>
                  </a:cubicBezTo>
                  <a:lnTo>
                    <a:pt x="93697" y="197703"/>
                  </a:lnTo>
                  <a:cubicBezTo>
                    <a:pt x="98746" y="197703"/>
                    <a:pt x="102839" y="193610"/>
                    <a:pt x="102839" y="188586"/>
                  </a:cubicBezTo>
                  <a:lnTo>
                    <a:pt x="102839" y="184419"/>
                  </a:lnTo>
                  <a:lnTo>
                    <a:pt x="174650" y="184419"/>
                  </a:lnTo>
                  <a:cubicBezTo>
                    <a:pt x="174895" y="189909"/>
                    <a:pt x="179429" y="194296"/>
                    <a:pt x="184968" y="194296"/>
                  </a:cubicBezTo>
                  <a:lnTo>
                    <a:pt x="190605" y="194296"/>
                  </a:lnTo>
                  <a:cubicBezTo>
                    <a:pt x="199428" y="194296"/>
                    <a:pt x="206584" y="187115"/>
                    <a:pt x="206584" y="178292"/>
                  </a:cubicBezTo>
                  <a:lnTo>
                    <a:pt x="206584" y="166234"/>
                  </a:lnTo>
                  <a:cubicBezTo>
                    <a:pt x="206584" y="158464"/>
                    <a:pt x="201045" y="151994"/>
                    <a:pt x="193693" y="150548"/>
                  </a:cubicBezTo>
                  <a:lnTo>
                    <a:pt x="193693" y="107020"/>
                  </a:lnTo>
                  <a:lnTo>
                    <a:pt x="197173" y="107020"/>
                  </a:lnTo>
                  <a:cubicBezTo>
                    <a:pt x="203766" y="107020"/>
                    <a:pt x="209133" y="101628"/>
                    <a:pt x="209133" y="95036"/>
                  </a:cubicBezTo>
                  <a:lnTo>
                    <a:pt x="209133" y="68149"/>
                  </a:lnTo>
                  <a:cubicBezTo>
                    <a:pt x="209133" y="61532"/>
                    <a:pt x="203766" y="56165"/>
                    <a:pt x="197173" y="56165"/>
                  </a:cubicBezTo>
                  <a:lnTo>
                    <a:pt x="184061" y="56165"/>
                  </a:lnTo>
                  <a:cubicBezTo>
                    <a:pt x="177444" y="56165"/>
                    <a:pt x="172076" y="61532"/>
                    <a:pt x="172076" y="68149"/>
                  </a:cubicBezTo>
                  <a:lnTo>
                    <a:pt x="172076" y="95036"/>
                  </a:lnTo>
                  <a:cubicBezTo>
                    <a:pt x="172076" y="101628"/>
                    <a:pt x="177444" y="107020"/>
                    <a:pt x="184061" y="107020"/>
                  </a:cubicBezTo>
                  <a:lnTo>
                    <a:pt x="187517" y="107020"/>
                  </a:lnTo>
                  <a:lnTo>
                    <a:pt x="187517" y="150229"/>
                  </a:lnTo>
                  <a:lnTo>
                    <a:pt x="184968" y="150229"/>
                  </a:lnTo>
                  <a:cubicBezTo>
                    <a:pt x="184085" y="150229"/>
                    <a:pt x="183228" y="150352"/>
                    <a:pt x="182419" y="150572"/>
                  </a:cubicBezTo>
                  <a:lnTo>
                    <a:pt x="179453" y="138073"/>
                  </a:lnTo>
                  <a:cubicBezTo>
                    <a:pt x="176047" y="123564"/>
                    <a:pt x="163988" y="115721"/>
                    <a:pt x="143646" y="114765"/>
                  </a:cubicBezTo>
                  <a:lnTo>
                    <a:pt x="143597" y="114765"/>
                  </a:lnTo>
                  <a:cubicBezTo>
                    <a:pt x="141955" y="114716"/>
                    <a:pt x="140558" y="114422"/>
                    <a:pt x="139332" y="113834"/>
                  </a:cubicBezTo>
                  <a:cubicBezTo>
                    <a:pt x="139283" y="113809"/>
                    <a:pt x="139234" y="113785"/>
                    <a:pt x="139185" y="113760"/>
                  </a:cubicBezTo>
                  <a:cubicBezTo>
                    <a:pt x="137715" y="113025"/>
                    <a:pt x="136465" y="111873"/>
                    <a:pt x="135313" y="110182"/>
                  </a:cubicBezTo>
                  <a:cubicBezTo>
                    <a:pt x="135975" y="109692"/>
                    <a:pt x="136636" y="109153"/>
                    <a:pt x="137274" y="108613"/>
                  </a:cubicBezTo>
                  <a:cubicBezTo>
                    <a:pt x="146195" y="101016"/>
                    <a:pt x="151097" y="91335"/>
                    <a:pt x="151097" y="81409"/>
                  </a:cubicBezTo>
                  <a:lnTo>
                    <a:pt x="151097" y="61532"/>
                  </a:lnTo>
                  <a:cubicBezTo>
                    <a:pt x="151146" y="61213"/>
                    <a:pt x="151146" y="60919"/>
                    <a:pt x="151097" y="60625"/>
                  </a:cubicBezTo>
                  <a:lnTo>
                    <a:pt x="151097" y="40356"/>
                  </a:lnTo>
                  <a:cubicBezTo>
                    <a:pt x="156881" y="36141"/>
                    <a:pt x="159258" y="30063"/>
                    <a:pt x="157493" y="23887"/>
                  </a:cubicBezTo>
                  <a:cubicBezTo>
                    <a:pt x="155337" y="16338"/>
                    <a:pt x="147641" y="11069"/>
                    <a:pt x="138744" y="11069"/>
                  </a:cubicBezTo>
                  <a:lnTo>
                    <a:pt x="130044" y="11069"/>
                  </a:lnTo>
                  <a:cubicBezTo>
                    <a:pt x="127372" y="4868"/>
                    <a:pt x="121514" y="824"/>
                    <a:pt x="114015" y="113"/>
                  </a:cubicBezTo>
                  <a:cubicBezTo>
                    <a:pt x="113234" y="38"/>
                    <a:pt x="112456" y="0"/>
                    <a:pt x="1116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 name="Google Shape;252;p24"/>
          <p:cNvSpPr txBox="1"/>
          <p:nvPr>
            <p:ph idx="4294967295" type="subTitle"/>
          </p:nvPr>
        </p:nvSpPr>
        <p:spPr>
          <a:xfrm>
            <a:off x="622706" y="2911098"/>
            <a:ext cx="1532400" cy="1392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Clr>
                <a:schemeClr val="dk1"/>
              </a:buClr>
              <a:buSzPts val="1100"/>
              <a:buFont typeface="Arial"/>
              <a:buNone/>
            </a:pPr>
            <a:r>
              <a:rPr lang="es" sz="900">
                <a:solidFill>
                  <a:schemeClr val="dk1"/>
                </a:solidFill>
              </a:rPr>
              <a:t>Mercury is the closest planet to the Sun and the smallest one in the Solar System—it’s only a bit larger than our Moon. The planet’s name has nothing to do with the liquid metal since it was named after the Roman messenger god, Mercury</a:t>
            </a:r>
            <a:endParaRPr sz="900">
              <a:solidFill>
                <a:schemeClr val="dk1"/>
              </a:solidFill>
            </a:endParaRPr>
          </a:p>
        </p:txBody>
      </p:sp>
      <p:sp>
        <p:nvSpPr>
          <p:cNvPr id="253" name="Google Shape;253;p24"/>
          <p:cNvSpPr txBox="1"/>
          <p:nvPr>
            <p:ph idx="4294967295" type="ctrTitle"/>
          </p:nvPr>
        </p:nvSpPr>
        <p:spPr>
          <a:xfrm>
            <a:off x="2530422" y="477375"/>
            <a:ext cx="1434000" cy="3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accent1"/>
                </a:solidFill>
              </a:rPr>
              <a:t>EDUCATION</a:t>
            </a:r>
            <a:endParaRPr sz="1200">
              <a:solidFill>
                <a:schemeClr val="accent1"/>
              </a:solidFill>
            </a:endParaRPr>
          </a:p>
        </p:txBody>
      </p:sp>
      <p:sp>
        <p:nvSpPr>
          <p:cNvPr id="254" name="Google Shape;254;p24"/>
          <p:cNvSpPr txBox="1"/>
          <p:nvPr>
            <p:ph idx="4294967295" type="ctrTitle"/>
          </p:nvPr>
        </p:nvSpPr>
        <p:spPr>
          <a:xfrm>
            <a:off x="5385516" y="477375"/>
            <a:ext cx="1434000" cy="3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accent1"/>
                </a:solidFill>
              </a:rPr>
              <a:t>EXPERIENCES</a:t>
            </a:r>
            <a:endParaRPr sz="1200">
              <a:solidFill>
                <a:schemeClr val="accent1"/>
              </a:solidFill>
            </a:endParaRPr>
          </a:p>
        </p:txBody>
      </p:sp>
      <p:cxnSp>
        <p:nvCxnSpPr>
          <p:cNvPr id="255" name="Google Shape;255;p24"/>
          <p:cNvCxnSpPr/>
          <p:nvPr/>
        </p:nvCxnSpPr>
        <p:spPr>
          <a:xfrm rot="10800000">
            <a:off x="2266525" y="333600"/>
            <a:ext cx="0" cy="4269900"/>
          </a:xfrm>
          <a:prstGeom prst="straightConnector1">
            <a:avLst/>
          </a:prstGeom>
          <a:noFill/>
          <a:ln cap="flat" cmpd="sng" w="9525">
            <a:solidFill>
              <a:schemeClr val="accent1"/>
            </a:solidFill>
            <a:prstDash val="solid"/>
            <a:round/>
            <a:headEnd len="med" w="med" type="none"/>
            <a:tailEnd len="med" w="med" type="none"/>
          </a:ln>
        </p:spPr>
      </p:cxnSp>
      <p:sp>
        <p:nvSpPr>
          <p:cNvPr id="256" name="Google Shape;256;p24"/>
          <p:cNvSpPr txBox="1"/>
          <p:nvPr>
            <p:ph type="title"/>
          </p:nvPr>
        </p:nvSpPr>
        <p:spPr>
          <a:xfrm>
            <a:off x="7936249" y="4565700"/>
            <a:ext cx="4983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06</a:t>
            </a:r>
            <a:endParaRPr/>
          </a:p>
        </p:txBody>
      </p:sp>
      <p:sp>
        <p:nvSpPr>
          <p:cNvPr id="257" name="Google Shape;257;p24"/>
          <p:cNvSpPr txBox="1"/>
          <p:nvPr>
            <p:ph idx="4294967295" type="ctrTitle"/>
          </p:nvPr>
        </p:nvSpPr>
        <p:spPr>
          <a:xfrm>
            <a:off x="618076" y="2558008"/>
            <a:ext cx="1377600" cy="3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accent1"/>
                </a:solidFill>
              </a:rPr>
              <a:t>PROFILE</a:t>
            </a:r>
            <a:endParaRPr sz="1200">
              <a:solidFill>
                <a:schemeClr val="accent1"/>
              </a:solidFill>
            </a:endParaRPr>
          </a:p>
        </p:txBody>
      </p:sp>
      <p:sp>
        <p:nvSpPr>
          <p:cNvPr id="258" name="Google Shape;258;p24"/>
          <p:cNvSpPr txBox="1"/>
          <p:nvPr>
            <p:ph idx="4294967295" type="ctrTitle"/>
          </p:nvPr>
        </p:nvSpPr>
        <p:spPr>
          <a:xfrm>
            <a:off x="2530416" y="2557708"/>
            <a:ext cx="1377600" cy="3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accent1"/>
                </a:solidFill>
              </a:rPr>
              <a:t>HOBBIES</a:t>
            </a:r>
            <a:endParaRPr sz="1200">
              <a:solidFill>
                <a:schemeClr val="accent1"/>
              </a:solidFill>
            </a:endParaRPr>
          </a:p>
        </p:txBody>
      </p:sp>
      <p:sp>
        <p:nvSpPr>
          <p:cNvPr id="259" name="Google Shape;259;p24"/>
          <p:cNvSpPr txBox="1"/>
          <p:nvPr>
            <p:ph idx="4294967295" type="subTitle"/>
          </p:nvPr>
        </p:nvSpPr>
        <p:spPr>
          <a:xfrm>
            <a:off x="2537624" y="853871"/>
            <a:ext cx="950100" cy="30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sz="900">
                <a:solidFill>
                  <a:schemeClr val="accent1"/>
                </a:solidFill>
              </a:rPr>
              <a:t>2015 - 2019</a:t>
            </a:r>
            <a:endParaRPr sz="900">
              <a:solidFill>
                <a:schemeClr val="accent1"/>
              </a:solidFill>
            </a:endParaRPr>
          </a:p>
          <a:p>
            <a:pPr indent="0" lvl="0" marL="0" rtl="0" algn="l">
              <a:spcBef>
                <a:spcPts val="1600"/>
              </a:spcBef>
              <a:spcAft>
                <a:spcPts val="0"/>
              </a:spcAft>
              <a:buClr>
                <a:schemeClr val="dk1"/>
              </a:buClr>
              <a:buSzPts val="1100"/>
              <a:buFont typeface="Arial"/>
              <a:buNone/>
            </a:pPr>
            <a:r>
              <a:t/>
            </a:r>
            <a:endParaRPr sz="900">
              <a:solidFill>
                <a:schemeClr val="accent1"/>
              </a:solidFill>
            </a:endParaRPr>
          </a:p>
          <a:p>
            <a:pPr indent="0" lvl="0" marL="0" rtl="0" algn="l">
              <a:spcBef>
                <a:spcPts val="1600"/>
              </a:spcBef>
              <a:spcAft>
                <a:spcPts val="1600"/>
              </a:spcAft>
              <a:buNone/>
            </a:pPr>
            <a:r>
              <a:t/>
            </a:r>
            <a:endParaRPr sz="900">
              <a:solidFill>
                <a:schemeClr val="accent1"/>
              </a:solidFill>
            </a:endParaRPr>
          </a:p>
        </p:txBody>
      </p:sp>
      <p:sp>
        <p:nvSpPr>
          <p:cNvPr id="260" name="Google Shape;260;p24"/>
          <p:cNvSpPr txBox="1"/>
          <p:nvPr>
            <p:ph idx="4294967295" type="subTitle"/>
          </p:nvPr>
        </p:nvSpPr>
        <p:spPr>
          <a:xfrm>
            <a:off x="3516142" y="854261"/>
            <a:ext cx="1728600" cy="301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s" sz="900"/>
              <a:t>Mention the institution</a:t>
            </a:r>
            <a:endParaRPr sz="900"/>
          </a:p>
          <a:p>
            <a:pPr indent="0" lvl="0" marL="0" rtl="0" algn="l">
              <a:lnSpc>
                <a:spcPct val="100000"/>
              </a:lnSpc>
              <a:spcBef>
                <a:spcPts val="0"/>
              </a:spcBef>
              <a:spcAft>
                <a:spcPts val="1600"/>
              </a:spcAft>
              <a:buNone/>
            </a:pPr>
            <a:r>
              <a:rPr lang="es" sz="900"/>
              <a:t>List your studies here</a:t>
            </a:r>
            <a:endParaRPr sz="900"/>
          </a:p>
        </p:txBody>
      </p:sp>
      <p:sp>
        <p:nvSpPr>
          <p:cNvPr id="261" name="Google Shape;261;p24"/>
          <p:cNvSpPr txBox="1"/>
          <p:nvPr>
            <p:ph idx="4294967295" type="subTitle"/>
          </p:nvPr>
        </p:nvSpPr>
        <p:spPr>
          <a:xfrm>
            <a:off x="2537624" y="1284821"/>
            <a:ext cx="950100" cy="30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sz="900">
                <a:solidFill>
                  <a:schemeClr val="accent1"/>
                </a:solidFill>
              </a:rPr>
              <a:t>2015 - 2019</a:t>
            </a:r>
            <a:endParaRPr sz="900">
              <a:solidFill>
                <a:schemeClr val="accent1"/>
              </a:solidFill>
            </a:endParaRPr>
          </a:p>
          <a:p>
            <a:pPr indent="0" lvl="0" marL="0" rtl="0" algn="l">
              <a:spcBef>
                <a:spcPts val="1600"/>
              </a:spcBef>
              <a:spcAft>
                <a:spcPts val="1600"/>
              </a:spcAft>
              <a:buNone/>
            </a:pPr>
            <a:r>
              <a:t/>
            </a:r>
            <a:endParaRPr sz="900">
              <a:solidFill>
                <a:schemeClr val="accent1"/>
              </a:solidFill>
            </a:endParaRPr>
          </a:p>
        </p:txBody>
      </p:sp>
      <p:sp>
        <p:nvSpPr>
          <p:cNvPr id="262" name="Google Shape;262;p24"/>
          <p:cNvSpPr txBox="1"/>
          <p:nvPr>
            <p:ph idx="4294967295" type="subTitle"/>
          </p:nvPr>
        </p:nvSpPr>
        <p:spPr>
          <a:xfrm>
            <a:off x="3516144" y="1285211"/>
            <a:ext cx="1728600" cy="301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s" sz="900"/>
              <a:t>Mention the institution</a:t>
            </a:r>
            <a:br>
              <a:rPr lang="es" sz="900"/>
            </a:br>
            <a:r>
              <a:rPr lang="es" sz="900"/>
              <a:t>List your studies here</a:t>
            </a:r>
            <a:endParaRPr sz="900"/>
          </a:p>
          <a:p>
            <a:pPr indent="0" lvl="0" marL="0" rtl="0" algn="l">
              <a:lnSpc>
                <a:spcPct val="100000"/>
              </a:lnSpc>
              <a:spcBef>
                <a:spcPts val="1600"/>
              </a:spcBef>
              <a:spcAft>
                <a:spcPts val="0"/>
              </a:spcAft>
              <a:buClr>
                <a:schemeClr val="dk1"/>
              </a:buClr>
              <a:buSzPts val="1100"/>
              <a:buFont typeface="Arial"/>
              <a:buNone/>
            </a:pPr>
            <a:r>
              <a:t/>
            </a:r>
            <a:endParaRPr sz="900"/>
          </a:p>
          <a:p>
            <a:pPr indent="0" lvl="0" marL="0" rtl="0" algn="l">
              <a:lnSpc>
                <a:spcPct val="100000"/>
              </a:lnSpc>
              <a:spcBef>
                <a:spcPts val="1600"/>
              </a:spcBef>
              <a:spcAft>
                <a:spcPts val="1600"/>
              </a:spcAft>
              <a:buNone/>
            </a:pPr>
            <a:r>
              <a:t/>
            </a:r>
            <a:endParaRPr sz="900"/>
          </a:p>
        </p:txBody>
      </p:sp>
      <p:sp>
        <p:nvSpPr>
          <p:cNvPr id="263" name="Google Shape;263;p24"/>
          <p:cNvSpPr txBox="1"/>
          <p:nvPr>
            <p:ph idx="4294967295" type="subTitle"/>
          </p:nvPr>
        </p:nvSpPr>
        <p:spPr>
          <a:xfrm>
            <a:off x="2537624" y="1730234"/>
            <a:ext cx="950100" cy="30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sz="900">
                <a:solidFill>
                  <a:schemeClr val="accent1"/>
                </a:solidFill>
              </a:rPr>
              <a:t>2015 - 2019</a:t>
            </a:r>
            <a:endParaRPr sz="900">
              <a:solidFill>
                <a:schemeClr val="accent1"/>
              </a:solidFill>
            </a:endParaRPr>
          </a:p>
          <a:p>
            <a:pPr indent="0" lvl="0" marL="0" rtl="0" algn="l">
              <a:spcBef>
                <a:spcPts val="1600"/>
              </a:spcBef>
              <a:spcAft>
                <a:spcPts val="1600"/>
              </a:spcAft>
              <a:buNone/>
            </a:pPr>
            <a:r>
              <a:t/>
            </a:r>
            <a:endParaRPr sz="900">
              <a:solidFill>
                <a:schemeClr val="accent1"/>
              </a:solidFill>
            </a:endParaRPr>
          </a:p>
        </p:txBody>
      </p:sp>
      <p:sp>
        <p:nvSpPr>
          <p:cNvPr id="264" name="Google Shape;264;p24"/>
          <p:cNvSpPr txBox="1"/>
          <p:nvPr>
            <p:ph idx="4294967295" type="subTitle"/>
          </p:nvPr>
        </p:nvSpPr>
        <p:spPr>
          <a:xfrm>
            <a:off x="3516144" y="1730621"/>
            <a:ext cx="1728600" cy="30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sz="900"/>
              <a:t>Mention the institution</a:t>
            </a:r>
            <a:br>
              <a:rPr lang="es" sz="900"/>
            </a:br>
            <a:r>
              <a:rPr lang="es" sz="900"/>
              <a:t>List your studies here</a:t>
            </a:r>
            <a:endParaRPr sz="900"/>
          </a:p>
          <a:p>
            <a:pPr indent="0" lvl="0" marL="0" rtl="0" algn="l">
              <a:spcBef>
                <a:spcPts val="1600"/>
              </a:spcBef>
              <a:spcAft>
                <a:spcPts val="0"/>
              </a:spcAft>
              <a:buClr>
                <a:schemeClr val="dk1"/>
              </a:buClr>
              <a:buSzPts val="1100"/>
              <a:buFont typeface="Arial"/>
              <a:buNone/>
            </a:pPr>
            <a:r>
              <a:t/>
            </a:r>
            <a:endParaRPr sz="900"/>
          </a:p>
          <a:p>
            <a:pPr indent="0" lvl="0" marL="0" rtl="0" algn="l">
              <a:spcBef>
                <a:spcPts val="1600"/>
              </a:spcBef>
              <a:spcAft>
                <a:spcPts val="1600"/>
              </a:spcAft>
              <a:buNone/>
            </a:pPr>
            <a:r>
              <a:t/>
            </a:r>
            <a:endParaRPr sz="900"/>
          </a:p>
        </p:txBody>
      </p:sp>
      <p:cxnSp>
        <p:nvCxnSpPr>
          <p:cNvPr id="265" name="Google Shape;265;p24"/>
          <p:cNvCxnSpPr/>
          <p:nvPr/>
        </p:nvCxnSpPr>
        <p:spPr>
          <a:xfrm rot="10800000">
            <a:off x="2502775" y="1285200"/>
            <a:ext cx="6315000" cy="0"/>
          </a:xfrm>
          <a:prstGeom prst="straightConnector1">
            <a:avLst/>
          </a:prstGeom>
          <a:noFill/>
          <a:ln cap="flat" cmpd="sng" w="9525">
            <a:solidFill>
              <a:schemeClr val="accent1"/>
            </a:solidFill>
            <a:prstDash val="solid"/>
            <a:round/>
            <a:headEnd len="med" w="med" type="none"/>
            <a:tailEnd len="med" w="med" type="none"/>
          </a:ln>
        </p:spPr>
      </p:cxnSp>
      <p:sp>
        <p:nvSpPr>
          <p:cNvPr id="266" name="Google Shape;266;p24"/>
          <p:cNvSpPr txBox="1"/>
          <p:nvPr>
            <p:ph idx="4294967295" type="subTitle"/>
          </p:nvPr>
        </p:nvSpPr>
        <p:spPr>
          <a:xfrm>
            <a:off x="5411996" y="853871"/>
            <a:ext cx="950100" cy="30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sz="900">
                <a:solidFill>
                  <a:schemeClr val="accent1"/>
                </a:solidFill>
              </a:rPr>
              <a:t>2015 - 2019</a:t>
            </a:r>
            <a:endParaRPr sz="900">
              <a:solidFill>
                <a:schemeClr val="accent1"/>
              </a:solidFill>
            </a:endParaRPr>
          </a:p>
          <a:p>
            <a:pPr indent="0" lvl="0" marL="0" rtl="0" algn="l">
              <a:spcBef>
                <a:spcPts val="1600"/>
              </a:spcBef>
              <a:spcAft>
                <a:spcPts val="0"/>
              </a:spcAft>
              <a:buClr>
                <a:schemeClr val="dk1"/>
              </a:buClr>
              <a:buSzPts val="1100"/>
              <a:buFont typeface="Arial"/>
              <a:buNone/>
            </a:pPr>
            <a:r>
              <a:t/>
            </a:r>
            <a:endParaRPr sz="900">
              <a:solidFill>
                <a:schemeClr val="accent1"/>
              </a:solidFill>
            </a:endParaRPr>
          </a:p>
          <a:p>
            <a:pPr indent="0" lvl="0" marL="0" rtl="0" algn="l">
              <a:spcBef>
                <a:spcPts val="1600"/>
              </a:spcBef>
              <a:spcAft>
                <a:spcPts val="1600"/>
              </a:spcAft>
              <a:buNone/>
            </a:pPr>
            <a:r>
              <a:t/>
            </a:r>
            <a:endParaRPr sz="900">
              <a:solidFill>
                <a:schemeClr val="accent1"/>
              </a:solidFill>
            </a:endParaRPr>
          </a:p>
        </p:txBody>
      </p:sp>
      <p:sp>
        <p:nvSpPr>
          <p:cNvPr id="267" name="Google Shape;267;p24"/>
          <p:cNvSpPr txBox="1"/>
          <p:nvPr>
            <p:ph idx="4294967295" type="subTitle"/>
          </p:nvPr>
        </p:nvSpPr>
        <p:spPr>
          <a:xfrm>
            <a:off x="6390514" y="854261"/>
            <a:ext cx="1728600" cy="301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s" sz="900"/>
              <a:t>Mention the institution</a:t>
            </a:r>
            <a:endParaRPr sz="900"/>
          </a:p>
          <a:p>
            <a:pPr indent="0" lvl="0" marL="0" rtl="0" algn="l">
              <a:lnSpc>
                <a:spcPct val="100000"/>
              </a:lnSpc>
              <a:spcBef>
                <a:spcPts val="0"/>
              </a:spcBef>
              <a:spcAft>
                <a:spcPts val="1600"/>
              </a:spcAft>
              <a:buNone/>
            </a:pPr>
            <a:r>
              <a:rPr lang="es" sz="900"/>
              <a:t>List your studies here</a:t>
            </a:r>
            <a:endParaRPr sz="900"/>
          </a:p>
        </p:txBody>
      </p:sp>
      <p:sp>
        <p:nvSpPr>
          <p:cNvPr id="268" name="Google Shape;268;p24"/>
          <p:cNvSpPr txBox="1"/>
          <p:nvPr>
            <p:ph idx="4294967295" type="subTitle"/>
          </p:nvPr>
        </p:nvSpPr>
        <p:spPr>
          <a:xfrm>
            <a:off x="5411996" y="1284821"/>
            <a:ext cx="950100" cy="30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sz="900">
                <a:solidFill>
                  <a:schemeClr val="accent1"/>
                </a:solidFill>
              </a:rPr>
              <a:t>2015 - 2019</a:t>
            </a:r>
            <a:endParaRPr sz="900">
              <a:solidFill>
                <a:schemeClr val="accent1"/>
              </a:solidFill>
            </a:endParaRPr>
          </a:p>
          <a:p>
            <a:pPr indent="0" lvl="0" marL="0" rtl="0" algn="l">
              <a:spcBef>
                <a:spcPts val="1600"/>
              </a:spcBef>
              <a:spcAft>
                <a:spcPts val="1600"/>
              </a:spcAft>
              <a:buNone/>
            </a:pPr>
            <a:r>
              <a:t/>
            </a:r>
            <a:endParaRPr sz="900">
              <a:solidFill>
                <a:schemeClr val="accent1"/>
              </a:solidFill>
            </a:endParaRPr>
          </a:p>
        </p:txBody>
      </p:sp>
      <p:sp>
        <p:nvSpPr>
          <p:cNvPr id="269" name="Google Shape;269;p24"/>
          <p:cNvSpPr txBox="1"/>
          <p:nvPr>
            <p:ph idx="4294967295" type="subTitle"/>
          </p:nvPr>
        </p:nvSpPr>
        <p:spPr>
          <a:xfrm>
            <a:off x="6390516" y="1285211"/>
            <a:ext cx="1728600" cy="301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s" sz="900"/>
              <a:t>Mention the institution</a:t>
            </a:r>
            <a:br>
              <a:rPr lang="es" sz="900"/>
            </a:br>
            <a:r>
              <a:rPr lang="es" sz="900"/>
              <a:t>List your studies here</a:t>
            </a:r>
            <a:endParaRPr sz="900"/>
          </a:p>
          <a:p>
            <a:pPr indent="0" lvl="0" marL="0" rtl="0" algn="l">
              <a:lnSpc>
                <a:spcPct val="100000"/>
              </a:lnSpc>
              <a:spcBef>
                <a:spcPts val="1600"/>
              </a:spcBef>
              <a:spcAft>
                <a:spcPts val="0"/>
              </a:spcAft>
              <a:buClr>
                <a:schemeClr val="dk1"/>
              </a:buClr>
              <a:buSzPts val="1100"/>
              <a:buFont typeface="Arial"/>
              <a:buNone/>
            </a:pPr>
            <a:r>
              <a:t/>
            </a:r>
            <a:endParaRPr sz="900"/>
          </a:p>
          <a:p>
            <a:pPr indent="0" lvl="0" marL="0" rtl="0" algn="l">
              <a:lnSpc>
                <a:spcPct val="100000"/>
              </a:lnSpc>
              <a:spcBef>
                <a:spcPts val="1600"/>
              </a:spcBef>
              <a:spcAft>
                <a:spcPts val="1600"/>
              </a:spcAft>
              <a:buNone/>
            </a:pPr>
            <a:r>
              <a:t/>
            </a:r>
            <a:endParaRPr sz="900"/>
          </a:p>
        </p:txBody>
      </p:sp>
      <p:sp>
        <p:nvSpPr>
          <p:cNvPr id="270" name="Google Shape;270;p24"/>
          <p:cNvSpPr txBox="1"/>
          <p:nvPr>
            <p:ph idx="4294967295" type="subTitle"/>
          </p:nvPr>
        </p:nvSpPr>
        <p:spPr>
          <a:xfrm>
            <a:off x="5411996" y="1730234"/>
            <a:ext cx="950100" cy="30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sz="900">
                <a:solidFill>
                  <a:schemeClr val="accent1"/>
                </a:solidFill>
              </a:rPr>
              <a:t>2015 - 2019</a:t>
            </a:r>
            <a:endParaRPr sz="900">
              <a:solidFill>
                <a:schemeClr val="accent1"/>
              </a:solidFill>
            </a:endParaRPr>
          </a:p>
          <a:p>
            <a:pPr indent="0" lvl="0" marL="0" rtl="0" algn="l">
              <a:spcBef>
                <a:spcPts val="1600"/>
              </a:spcBef>
              <a:spcAft>
                <a:spcPts val="1600"/>
              </a:spcAft>
              <a:buNone/>
            </a:pPr>
            <a:r>
              <a:t/>
            </a:r>
            <a:endParaRPr sz="900">
              <a:solidFill>
                <a:schemeClr val="accent1"/>
              </a:solidFill>
            </a:endParaRPr>
          </a:p>
        </p:txBody>
      </p:sp>
      <p:sp>
        <p:nvSpPr>
          <p:cNvPr id="271" name="Google Shape;271;p24"/>
          <p:cNvSpPr txBox="1"/>
          <p:nvPr>
            <p:ph idx="4294967295" type="subTitle"/>
          </p:nvPr>
        </p:nvSpPr>
        <p:spPr>
          <a:xfrm>
            <a:off x="6390516" y="1730621"/>
            <a:ext cx="1728600" cy="30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sz="900"/>
              <a:t>Mention the institution</a:t>
            </a:r>
            <a:br>
              <a:rPr lang="es" sz="900"/>
            </a:br>
            <a:r>
              <a:rPr lang="es" sz="900"/>
              <a:t>List your studies here</a:t>
            </a:r>
            <a:endParaRPr sz="900"/>
          </a:p>
          <a:p>
            <a:pPr indent="0" lvl="0" marL="0" rtl="0" algn="l">
              <a:spcBef>
                <a:spcPts val="1600"/>
              </a:spcBef>
              <a:spcAft>
                <a:spcPts val="0"/>
              </a:spcAft>
              <a:buClr>
                <a:schemeClr val="dk1"/>
              </a:buClr>
              <a:buSzPts val="1100"/>
              <a:buFont typeface="Arial"/>
              <a:buNone/>
            </a:pPr>
            <a:r>
              <a:t/>
            </a:r>
            <a:endParaRPr sz="900"/>
          </a:p>
          <a:p>
            <a:pPr indent="0" lvl="0" marL="0" rtl="0" algn="l">
              <a:spcBef>
                <a:spcPts val="1600"/>
              </a:spcBef>
              <a:spcAft>
                <a:spcPts val="1600"/>
              </a:spcAft>
              <a:buNone/>
            </a:pPr>
            <a:r>
              <a:t/>
            </a:r>
            <a:endParaRPr sz="900"/>
          </a:p>
        </p:txBody>
      </p:sp>
      <p:cxnSp>
        <p:nvCxnSpPr>
          <p:cNvPr id="272" name="Google Shape;272;p24"/>
          <p:cNvCxnSpPr/>
          <p:nvPr/>
        </p:nvCxnSpPr>
        <p:spPr>
          <a:xfrm rot="10800000">
            <a:off x="2531400" y="1729025"/>
            <a:ext cx="6288600" cy="0"/>
          </a:xfrm>
          <a:prstGeom prst="straightConnector1">
            <a:avLst/>
          </a:prstGeom>
          <a:noFill/>
          <a:ln cap="flat" cmpd="sng" w="9525">
            <a:solidFill>
              <a:schemeClr val="accent1"/>
            </a:solidFill>
            <a:prstDash val="solid"/>
            <a:round/>
            <a:headEnd len="med" w="med" type="none"/>
            <a:tailEnd len="med" w="med" type="none"/>
          </a:ln>
        </p:spPr>
      </p:cxnSp>
      <p:sp>
        <p:nvSpPr>
          <p:cNvPr id="273" name="Google Shape;273;p24"/>
          <p:cNvSpPr txBox="1"/>
          <p:nvPr>
            <p:ph idx="4294967295" type="ctrTitle"/>
          </p:nvPr>
        </p:nvSpPr>
        <p:spPr>
          <a:xfrm>
            <a:off x="5403407" y="2558335"/>
            <a:ext cx="2629200" cy="3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accent1"/>
                </a:solidFill>
              </a:rPr>
              <a:t>SKILLS</a:t>
            </a:r>
            <a:endParaRPr sz="1200">
              <a:solidFill>
                <a:schemeClr val="accent1"/>
              </a:solidFill>
            </a:endParaRPr>
          </a:p>
        </p:txBody>
      </p:sp>
      <p:sp>
        <p:nvSpPr>
          <p:cNvPr id="274" name="Google Shape;274;p24"/>
          <p:cNvSpPr/>
          <p:nvPr/>
        </p:nvSpPr>
        <p:spPr>
          <a:xfrm>
            <a:off x="6546900" y="3053333"/>
            <a:ext cx="1877100" cy="1854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4"/>
          <p:cNvSpPr/>
          <p:nvPr/>
        </p:nvSpPr>
        <p:spPr>
          <a:xfrm>
            <a:off x="6546900" y="3390692"/>
            <a:ext cx="1877100" cy="1854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4"/>
          <p:cNvSpPr/>
          <p:nvPr/>
        </p:nvSpPr>
        <p:spPr>
          <a:xfrm>
            <a:off x="6546900" y="3727979"/>
            <a:ext cx="1877100" cy="1854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4"/>
          <p:cNvSpPr/>
          <p:nvPr/>
        </p:nvSpPr>
        <p:spPr>
          <a:xfrm>
            <a:off x="6546900" y="4059506"/>
            <a:ext cx="1877100" cy="1854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4"/>
          <p:cNvSpPr/>
          <p:nvPr/>
        </p:nvSpPr>
        <p:spPr>
          <a:xfrm>
            <a:off x="6546900" y="4391033"/>
            <a:ext cx="1877100" cy="1854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4"/>
          <p:cNvSpPr txBox="1"/>
          <p:nvPr>
            <p:ph idx="4294967295" type="subTitle"/>
          </p:nvPr>
        </p:nvSpPr>
        <p:spPr>
          <a:xfrm>
            <a:off x="5398174" y="3036587"/>
            <a:ext cx="1134900" cy="301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900">
                <a:solidFill>
                  <a:schemeClr val="dk1"/>
                </a:solidFill>
              </a:rPr>
              <a:t>PHOTOGRAPHY</a:t>
            </a:r>
            <a:endParaRPr sz="900">
              <a:solidFill>
                <a:schemeClr val="dk1"/>
              </a:solidFill>
            </a:endParaRPr>
          </a:p>
        </p:txBody>
      </p:sp>
      <p:sp>
        <p:nvSpPr>
          <p:cNvPr id="280" name="Google Shape;280;p24"/>
          <p:cNvSpPr txBox="1"/>
          <p:nvPr>
            <p:ph idx="4294967295" type="subTitle"/>
          </p:nvPr>
        </p:nvSpPr>
        <p:spPr>
          <a:xfrm>
            <a:off x="5398174" y="3379867"/>
            <a:ext cx="1134900" cy="301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900">
                <a:solidFill>
                  <a:schemeClr val="dk1"/>
                </a:solidFill>
              </a:rPr>
              <a:t>PHOTO EDITING</a:t>
            </a:r>
            <a:endParaRPr sz="900">
              <a:solidFill>
                <a:schemeClr val="dk1"/>
              </a:solidFill>
            </a:endParaRPr>
          </a:p>
        </p:txBody>
      </p:sp>
      <p:sp>
        <p:nvSpPr>
          <p:cNvPr id="281" name="Google Shape;281;p24"/>
          <p:cNvSpPr txBox="1"/>
          <p:nvPr>
            <p:ph idx="4294967295" type="subTitle"/>
          </p:nvPr>
        </p:nvSpPr>
        <p:spPr>
          <a:xfrm>
            <a:off x="5398174" y="3711272"/>
            <a:ext cx="1134900" cy="301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900">
                <a:solidFill>
                  <a:schemeClr val="dk1"/>
                </a:solidFill>
              </a:rPr>
              <a:t>DESIGN</a:t>
            </a:r>
            <a:endParaRPr sz="900">
              <a:solidFill>
                <a:schemeClr val="dk1"/>
              </a:solidFill>
            </a:endParaRPr>
          </a:p>
        </p:txBody>
      </p:sp>
      <p:sp>
        <p:nvSpPr>
          <p:cNvPr id="282" name="Google Shape;282;p24"/>
          <p:cNvSpPr txBox="1"/>
          <p:nvPr>
            <p:ph idx="4294967295" type="subTitle"/>
          </p:nvPr>
        </p:nvSpPr>
        <p:spPr>
          <a:xfrm>
            <a:off x="5398174" y="4045450"/>
            <a:ext cx="1134900" cy="301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900">
                <a:solidFill>
                  <a:schemeClr val="dk1"/>
                </a:solidFill>
              </a:rPr>
              <a:t>VIDEOGRAPHY</a:t>
            </a:r>
            <a:endParaRPr sz="900">
              <a:solidFill>
                <a:schemeClr val="dk1"/>
              </a:solidFill>
            </a:endParaRPr>
          </a:p>
        </p:txBody>
      </p:sp>
      <p:sp>
        <p:nvSpPr>
          <p:cNvPr id="283" name="Google Shape;283;p24"/>
          <p:cNvSpPr txBox="1"/>
          <p:nvPr>
            <p:ph idx="4294967295" type="subTitle"/>
          </p:nvPr>
        </p:nvSpPr>
        <p:spPr>
          <a:xfrm>
            <a:off x="5398174" y="4376904"/>
            <a:ext cx="1134900" cy="301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900">
                <a:solidFill>
                  <a:schemeClr val="dk1"/>
                </a:solidFill>
              </a:rPr>
              <a:t>ILLUSTRATION</a:t>
            </a:r>
            <a:endParaRPr sz="900">
              <a:solidFill>
                <a:schemeClr val="dk1"/>
              </a:solidFill>
            </a:endParaRPr>
          </a:p>
        </p:txBody>
      </p:sp>
      <p:sp>
        <p:nvSpPr>
          <p:cNvPr id="284" name="Google Shape;284;p24"/>
          <p:cNvSpPr/>
          <p:nvPr/>
        </p:nvSpPr>
        <p:spPr>
          <a:xfrm>
            <a:off x="6546900" y="3053333"/>
            <a:ext cx="1877100" cy="1854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4"/>
          <p:cNvSpPr/>
          <p:nvPr/>
        </p:nvSpPr>
        <p:spPr>
          <a:xfrm>
            <a:off x="6546900" y="3390683"/>
            <a:ext cx="1728600" cy="1854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4"/>
          <p:cNvSpPr/>
          <p:nvPr/>
        </p:nvSpPr>
        <p:spPr>
          <a:xfrm>
            <a:off x="6546900" y="3727983"/>
            <a:ext cx="1227600" cy="1854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4"/>
          <p:cNvSpPr/>
          <p:nvPr/>
        </p:nvSpPr>
        <p:spPr>
          <a:xfrm>
            <a:off x="6546900" y="4059508"/>
            <a:ext cx="1602000" cy="1854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4"/>
          <p:cNvSpPr/>
          <p:nvPr/>
        </p:nvSpPr>
        <p:spPr>
          <a:xfrm>
            <a:off x="6546900" y="4391033"/>
            <a:ext cx="1070700" cy="1854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9" name="Google Shape;289;p24"/>
          <p:cNvGrpSpPr/>
          <p:nvPr/>
        </p:nvGrpSpPr>
        <p:grpSpPr>
          <a:xfrm>
            <a:off x="2815576" y="4114280"/>
            <a:ext cx="260640" cy="326249"/>
            <a:chOff x="1711425" y="238125"/>
            <a:chExt cx="4176925" cy="5228350"/>
          </a:xfrm>
        </p:grpSpPr>
        <p:sp>
          <p:nvSpPr>
            <p:cNvPr id="290" name="Google Shape;290;p24"/>
            <p:cNvSpPr/>
            <p:nvPr/>
          </p:nvSpPr>
          <p:spPr>
            <a:xfrm>
              <a:off x="4322825" y="4865975"/>
              <a:ext cx="155675" cy="154425"/>
            </a:xfrm>
            <a:custGeom>
              <a:rect b="b" l="l" r="r" t="t"/>
              <a:pathLst>
                <a:path extrusionOk="0" h="6177" w="6227">
                  <a:moveTo>
                    <a:pt x="3089" y="1"/>
                  </a:moveTo>
                  <a:cubicBezTo>
                    <a:pt x="1398" y="1"/>
                    <a:pt x="1" y="1398"/>
                    <a:pt x="1" y="3089"/>
                  </a:cubicBezTo>
                  <a:cubicBezTo>
                    <a:pt x="1" y="4804"/>
                    <a:pt x="1398" y="6177"/>
                    <a:pt x="3089" y="6177"/>
                  </a:cubicBezTo>
                  <a:lnTo>
                    <a:pt x="3138" y="6177"/>
                  </a:lnTo>
                  <a:cubicBezTo>
                    <a:pt x="4854" y="6177"/>
                    <a:pt x="6226" y="4804"/>
                    <a:pt x="6226" y="3089"/>
                  </a:cubicBezTo>
                  <a:cubicBezTo>
                    <a:pt x="6226" y="1398"/>
                    <a:pt x="4854" y="1"/>
                    <a:pt x="31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4"/>
            <p:cNvSpPr/>
            <p:nvPr/>
          </p:nvSpPr>
          <p:spPr>
            <a:xfrm>
              <a:off x="4147600" y="4685850"/>
              <a:ext cx="154425" cy="156250"/>
            </a:xfrm>
            <a:custGeom>
              <a:rect b="b" l="l" r="r" t="t"/>
              <a:pathLst>
                <a:path extrusionOk="0" h="6250" w="6177">
                  <a:moveTo>
                    <a:pt x="3088" y="0"/>
                  </a:moveTo>
                  <a:cubicBezTo>
                    <a:pt x="1373" y="0"/>
                    <a:pt x="0" y="1397"/>
                    <a:pt x="0" y="3113"/>
                  </a:cubicBezTo>
                  <a:lnTo>
                    <a:pt x="0" y="3137"/>
                  </a:lnTo>
                  <a:cubicBezTo>
                    <a:pt x="0" y="4853"/>
                    <a:pt x="1373" y="6250"/>
                    <a:pt x="3088" y="6250"/>
                  </a:cubicBezTo>
                  <a:cubicBezTo>
                    <a:pt x="4804" y="6250"/>
                    <a:pt x="6177" y="4853"/>
                    <a:pt x="6177" y="3137"/>
                  </a:cubicBezTo>
                  <a:lnTo>
                    <a:pt x="6177" y="3113"/>
                  </a:lnTo>
                  <a:cubicBezTo>
                    <a:pt x="6177" y="1397"/>
                    <a:pt x="4804" y="0"/>
                    <a:pt x="30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4"/>
            <p:cNvSpPr/>
            <p:nvPr/>
          </p:nvSpPr>
          <p:spPr>
            <a:xfrm>
              <a:off x="4502975" y="4685850"/>
              <a:ext cx="154425" cy="156250"/>
            </a:xfrm>
            <a:custGeom>
              <a:rect b="b" l="l" r="r" t="t"/>
              <a:pathLst>
                <a:path extrusionOk="0" h="6250" w="6177">
                  <a:moveTo>
                    <a:pt x="3089" y="0"/>
                  </a:moveTo>
                  <a:cubicBezTo>
                    <a:pt x="1373" y="0"/>
                    <a:pt x="0" y="1397"/>
                    <a:pt x="0" y="3113"/>
                  </a:cubicBezTo>
                  <a:lnTo>
                    <a:pt x="0" y="3137"/>
                  </a:lnTo>
                  <a:cubicBezTo>
                    <a:pt x="0" y="4853"/>
                    <a:pt x="1373" y="6250"/>
                    <a:pt x="3089" y="6250"/>
                  </a:cubicBezTo>
                  <a:cubicBezTo>
                    <a:pt x="4804" y="6250"/>
                    <a:pt x="6177" y="4853"/>
                    <a:pt x="6177" y="3137"/>
                  </a:cubicBezTo>
                  <a:lnTo>
                    <a:pt x="6177" y="3113"/>
                  </a:lnTo>
                  <a:cubicBezTo>
                    <a:pt x="6177" y="1397"/>
                    <a:pt x="4804" y="0"/>
                    <a:pt x="30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4"/>
            <p:cNvSpPr/>
            <p:nvPr/>
          </p:nvSpPr>
          <p:spPr>
            <a:xfrm>
              <a:off x="3732175" y="4693200"/>
              <a:ext cx="188125" cy="154425"/>
            </a:xfrm>
            <a:custGeom>
              <a:rect b="b" l="l" r="r" t="t"/>
              <a:pathLst>
                <a:path extrusionOk="0" h="6177" w="7525">
                  <a:moveTo>
                    <a:pt x="3088" y="0"/>
                  </a:moveTo>
                  <a:cubicBezTo>
                    <a:pt x="1397" y="0"/>
                    <a:pt x="0" y="1373"/>
                    <a:pt x="0" y="3088"/>
                  </a:cubicBezTo>
                  <a:cubicBezTo>
                    <a:pt x="0" y="4804"/>
                    <a:pt x="1397" y="6176"/>
                    <a:pt x="3088" y="6176"/>
                  </a:cubicBezTo>
                  <a:lnTo>
                    <a:pt x="4436" y="6176"/>
                  </a:lnTo>
                  <a:cubicBezTo>
                    <a:pt x="6128" y="6176"/>
                    <a:pt x="7525" y="4804"/>
                    <a:pt x="7525" y="3088"/>
                  </a:cubicBezTo>
                  <a:cubicBezTo>
                    <a:pt x="7525" y="1373"/>
                    <a:pt x="6128" y="0"/>
                    <a:pt x="44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4"/>
            <p:cNvSpPr/>
            <p:nvPr/>
          </p:nvSpPr>
          <p:spPr>
            <a:xfrm>
              <a:off x="3448475" y="4693200"/>
              <a:ext cx="188150" cy="154425"/>
            </a:xfrm>
            <a:custGeom>
              <a:rect b="b" l="l" r="r" t="t"/>
              <a:pathLst>
                <a:path extrusionOk="0" h="6177" w="7526">
                  <a:moveTo>
                    <a:pt x="3113" y="0"/>
                  </a:moveTo>
                  <a:cubicBezTo>
                    <a:pt x="1398" y="0"/>
                    <a:pt x="1" y="1373"/>
                    <a:pt x="1" y="3088"/>
                  </a:cubicBezTo>
                  <a:cubicBezTo>
                    <a:pt x="1" y="4804"/>
                    <a:pt x="1398" y="6176"/>
                    <a:pt x="3113" y="6176"/>
                  </a:cubicBezTo>
                  <a:lnTo>
                    <a:pt x="4437" y="6176"/>
                  </a:lnTo>
                  <a:cubicBezTo>
                    <a:pt x="6153" y="6176"/>
                    <a:pt x="7525" y="4804"/>
                    <a:pt x="7525" y="3088"/>
                  </a:cubicBezTo>
                  <a:cubicBezTo>
                    <a:pt x="7525" y="1373"/>
                    <a:pt x="6153" y="0"/>
                    <a:pt x="4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4"/>
            <p:cNvSpPr/>
            <p:nvPr/>
          </p:nvSpPr>
          <p:spPr>
            <a:xfrm>
              <a:off x="2716275" y="4552875"/>
              <a:ext cx="420975" cy="420975"/>
            </a:xfrm>
            <a:custGeom>
              <a:rect b="b" l="l" r="r" t="t"/>
              <a:pathLst>
                <a:path extrusionOk="0" h="16839" w="16839">
                  <a:moveTo>
                    <a:pt x="8407" y="1"/>
                  </a:moveTo>
                  <a:cubicBezTo>
                    <a:pt x="6692" y="1"/>
                    <a:pt x="5319" y="1373"/>
                    <a:pt x="5319" y="3089"/>
                  </a:cubicBezTo>
                  <a:lnTo>
                    <a:pt x="5319" y="5319"/>
                  </a:lnTo>
                  <a:lnTo>
                    <a:pt x="3089" y="5319"/>
                  </a:lnTo>
                  <a:cubicBezTo>
                    <a:pt x="1373" y="5319"/>
                    <a:pt x="1" y="6716"/>
                    <a:pt x="1" y="8432"/>
                  </a:cubicBezTo>
                  <a:cubicBezTo>
                    <a:pt x="1" y="10123"/>
                    <a:pt x="1373" y="11520"/>
                    <a:pt x="3089" y="11520"/>
                  </a:cubicBezTo>
                  <a:lnTo>
                    <a:pt x="5319" y="11520"/>
                  </a:lnTo>
                  <a:lnTo>
                    <a:pt x="5319" y="13750"/>
                  </a:lnTo>
                  <a:cubicBezTo>
                    <a:pt x="5319" y="15441"/>
                    <a:pt x="6692" y="16838"/>
                    <a:pt x="8407" y="16838"/>
                  </a:cubicBezTo>
                  <a:cubicBezTo>
                    <a:pt x="10123" y="16838"/>
                    <a:pt x="11495" y="15441"/>
                    <a:pt x="11495" y="13750"/>
                  </a:cubicBezTo>
                  <a:lnTo>
                    <a:pt x="11495" y="11520"/>
                  </a:lnTo>
                  <a:lnTo>
                    <a:pt x="13750" y="11520"/>
                  </a:lnTo>
                  <a:cubicBezTo>
                    <a:pt x="15466" y="11520"/>
                    <a:pt x="16838" y="10123"/>
                    <a:pt x="16838" y="8432"/>
                  </a:cubicBezTo>
                  <a:cubicBezTo>
                    <a:pt x="16838" y="6716"/>
                    <a:pt x="15466" y="5319"/>
                    <a:pt x="13750" y="5319"/>
                  </a:cubicBezTo>
                  <a:lnTo>
                    <a:pt x="11495" y="5319"/>
                  </a:lnTo>
                  <a:lnTo>
                    <a:pt x="11495" y="3089"/>
                  </a:lnTo>
                  <a:cubicBezTo>
                    <a:pt x="11495" y="1373"/>
                    <a:pt x="10123" y="1"/>
                    <a:pt x="84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4"/>
            <p:cNvSpPr/>
            <p:nvPr/>
          </p:nvSpPr>
          <p:spPr>
            <a:xfrm>
              <a:off x="2099900" y="623525"/>
              <a:ext cx="3400000" cy="1957050"/>
            </a:xfrm>
            <a:custGeom>
              <a:rect b="b" l="l" r="r" t="t"/>
              <a:pathLst>
                <a:path extrusionOk="0" h="78282" w="136000">
                  <a:moveTo>
                    <a:pt x="129823" y="6176"/>
                  </a:moveTo>
                  <a:lnTo>
                    <a:pt x="129823" y="72105"/>
                  </a:lnTo>
                  <a:lnTo>
                    <a:pt x="6176" y="72105"/>
                  </a:lnTo>
                  <a:lnTo>
                    <a:pt x="6176" y="6176"/>
                  </a:lnTo>
                  <a:close/>
                  <a:moveTo>
                    <a:pt x="4877" y="0"/>
                  </a:moveTo>
                  <a:cubicBezTo>
                    <a:pt x="2181" y="0"/>
                    <a:pt x="0" y="2181"/>
                    <a:pt x="0" y="4877"/>
                  </a:cubicBezTo>
                  <a:lnTo>
                    <a:pt x="0" y="73404"/>
                  </a:lnTo>
                  <a:cubicBezTo>
                    <a:pt x="0" y="76100"/>
                    <a:pt x="2181" y="78281"/>
                    <a:pt x="4877" y="78281"/>
                  </a:cubicBezTo>
                  <a:lnTo>
                    <a:pt x="131122" y="78281"/>
                  </a:lnTo>
                  <a:cubicBezTo>
                    <a:pt x="133818" y="78281"/>
                    <a:pt x="135999" y="76100"/>
                    <a:pt x="135999" y="73404"/>
                  </a:cubicBezTo>
                  <a:lnTo>
                    <a:pt x="135999" y="4877"/>
                  </a:lnTo>
                  <a:cubicBezTo>
                    <a:pt x="135999" y="2181"/>
                    <a:pt x="133818" y="0"/>
                    <a:pt x="1311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4"/>
            <p:cNvSpPr/>
            <p:nvPr/>
          </p:nvSpPr>
          <p:spPr>
            <a:xfrm>
              <a:off x="4001775" y="1261975"/>
              <a:ext cx="155025" cy="160550"/>
            </a:xfrm>
            <a:custGeom>
              <a:rect b="b" l="l" r="r" t="t"/>
              <a:pathLst>
                <a:path extrusionOk="0" h="6422" w="6201">
                  <a:moveTo>
                    <a:pt x="3113" y="0"/>
                  </a:moveTo>
                  <a:cubicBezTo>
                    <a:pt x="1397" y="0"/>
                    <a:pt x="0" y="1373"/>
                    <a:pt x="0" y="3088"/>
                  </a:cubicBezTo>
                  <a:lnTo>
                    <a:pt x="0" y="3333"/>
                  </a:lnTo>
                  <a:cubicBezTo>
                    <a:pt x="0" y="5049"/>
                    <a:pt x="1397" y="6421"/>
                    <a:pt x="3113" y="6421"/>
                  </a:cubicBezTo>
                  <a:cubicBezTo>
                    <a:pt x="4804" y="6421"/>
                    <a:pt x="6201" y="5049"/>
                    <a:pt x="6201" y="3333"/>
                  </a:cubicBezTo>
                  <a:lnTo>
                    <a:pt x="6201" y="3088"/>
                  </a:lnTo>
                  <a:cubicBezTo>
                    <a:pt x="6201" y="1373"/>
                    <a:pt x="4804" y="0"/>
                    <a:pt x="31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4"/>
            <p:cNvSpPr/>
            <p:nvPr/>
          </p:nvSpPr>
          <p:spPr>
            <a:xfrm>
              <a:off x="4289125" y="1261975"/>
              <a:ext cx="154450" cy="160550"/>
            </a:xfrm>
            <a:custGeom>
              <a:rect b="b" l="l" r="r" t="t"/>
              <a:pathLst>
                <a:path extrusionOk="0" h="6422" w="6178">
                  <a:moveTo>
                    <a:pt x="3089" y="0"/>
                  </a:moveTo>
                  <a:cubicBezTo>
                    <a:pt x="1373" y="0"/>
                    <a:pt x="1" y="1373"/>
                    <a:pt x="1" y="3088"/>
                  </a:cubicBezTo>
                  <a:lnTo>
                    <a:pt x="1" y="3333"/>
                  </a:lnTo>
                  <a:cubicBezTo>
                    <a:pt x="1" y="5049"/>
                    <a:pt x="1373" y="6421"/>
                    <a:pt x="3089" y="6421"/>
                  </a:cubicBezTo>
                  <a:cubicBezTo>
                    <a:pt x="4805" y="6421"/>
                    <a:pt x="6177" y="5049"/>
                    <a:pt x="6177" y="3333"/>
                  </a:cubicBezTo>
                  <a:lnTo>
                    <a:pt x="6177" y="3088"/>
                  </a:lnTo>
                  <a:cubicBezTo>
                    <a:pt x="6177" y="1373"/>
                    <a:pt x="4805" y="0"/>
                    <a:pt x="30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4"/>
            <p:cNvSpPr/>
            <p:nvPr/>
          </p:nvSpPr>
          <p:spPr>
            <a:xfrm>
              <a:off x="3580825" y="915775"/>
              <a:ext cx="1284300" cy="1298375"/>
            </a:xfrm>
            <a:custGeom>
              <a:rect b="b" l="l" r="r" t="t"/>
              <a:pathLst>
                <a:path extrusionOk="0" h="51935" w="51372">
                  <a:moveTo>
                    <a:pt x="8995" y="26421"/>
                  </a:moveTo>
                  <a:cubicBezTo>
                    <a:pt x="10564" y="26421"/>
                    <a:pt x="11814" y="27696"/>
                    <a:pt x="11814" y="29240"/>
                  </a:cubicBezTo>
                  <a:lnTo>
                    <a:pt x="11814" y="36470"/>
                  </a:lnTo>
                  <a:lnTo>
                    <a:pt x="6177" y="36470"/>
                  </a:lnTo>
                  <a:lnTo>
                    <a:pt x="6177" y="29240"/>
                  </a:lnTo>
                  <a:cubicBezTo>
                    <a:pt x="6177" y="27696"/>
                    <a:pt x="7451" y="26421"/>
                    <a:pt x="8995" y="26421"/>
                  </a:cubicBezTo>
                  <a:close/>
                  <a:moveTo>
                    <a:pt x="42352" y="26421"/>
                  </a:moveTo>
                  <a:cubicBezTo>
                    <a:pt x="43920" y="26421"/>
                    <a:pt x="45170" y="27696"/>
                    <a:pt x="45170" y="29240"/>
                  </a:cubicBezTo>
                  <a:lnTo>
                    <a:pt x="45170" y="36470"/>
                  </a:lnTo>
                  <a:lnTo>
                    <a:pt x="39533" y="36470"/>
                  </a:lnTo>
                  <a:lnTo>
                    <a:pt x="39533" y="29240"/>
                  </a:lnTo>
                  <a:cubicBezTo>
                    <a:pt x="39533" y="27696"/>
                    <a:pt x="40808" y="26421"/>
                    <a:pt x="42352" y="26421"/>
                  </a:cubicBezTo>
                  <a:close/>
                  <a:moveTo>
                    <a:pt x="25686" y="6177"/>
                  </a:moveTo>
                  <a:cubicBezTo>
                    <a:pt x="33161" y="6177"/>
                    <a:pt x="39264" y="12280"/>
                    <a:pt x="39264" y="19755"/>
                  </a:cubicBezTo>
                  <a:lnTo>
                    <a:pt x="39264" y="20784"/>
                  </a:lnTo>
                  <a:cubicBezTo>
                    <a:pt x="35808" y="22059"/>
                    <a:pt x="33357" y="25367"/>
                    <a:pt x="33357" y="29240"/>
                  </a:cubicBezTo>
                  <a:lnTo>
                    <a:pt x="33357" y="37744"/>
                  </a:lnTo>
                  <a:cubicBezTo>
                    <a:pt x="33357" y="40465"/>
                    <a:pt x="35538" y="42646"/>
                    <a:pt x="38259" y="42646"/>
                  </a:cubicBezTo>
                  <a:lnTo>
                    <a:pt x="39264" y="42646"/>
                  </a:lnTo>
                  <a:lnTo>
                    <a:pt x="39264" y="45734"/>
                  </a:lnTo>
                  <a:lnTo>
                    <a:pt x="12084" y="45734"/>
                  </a:lnTo>
                  <a:lnTo>
                    <a:pt x="12084" y="42646"/>
                  </a:lnTo>
                  <a:lnTo>
                    <a:pt x="13113" y="42646"/>
                  </a:lnTo>
                  <a:cubicBezTo>
                    <a:pt x="15809" y="42646"/>
                    <a:pt x="18015" y="40465"/>
                    <a:pt x="18015" y="37744"/>
                  </a:cubicBezTo>
                  <a:lnTo>
                    <a:pt x="18015" y="29240"/>
                  </a:lnTo>
                  <a:cubicBezTo>
                    <a:pt x="18015" y="25367"/>
                    <a:pt x="15539" y="22059"/>
                    <a:pt x="12084" y="20784"/>
                  </a:cubicBezTo>
                  <a:lnTo>
                    <a:pt x="12084" y="19755"/>
                  </a:lnTo>
                  <a:cubicBezTo>
                    <a:pt x="12084" y="12280"/>
                    <a:pt x="18186" y="6177"/>
                    <a:pt x="25686" y="6177"/>
                  </a:cubicBezTo>
                  <a:close/>
                  <a:moveTo>
                    <a:pt x="25686" y="1"/>
                  </a:moveTo>
                  <a:cubicBezTo>
                    <a:pt x="14780" y="1"/>
                    <a:pt x="5907" y="8873"/>
                    <a:pt x="5907" y="19755"/>
                  </a:cubicBezTo>
                  <a:lnTo>
                    <a:pt x="5907" y="20784"/>
                  </a:lnTo>
                  <a:cubicBezTo>
                    <a:pt x="2452" y="22059"/>
                    <a:pt x="1" y="25367"/>
                    <a:pt x="1" y="29240"/>
                  </a:cubicBezTo>
                  <a:lnTo>
                    <a:pt x="1" y="37744"/>
                  </a:lnTo>
                  <a:cubicBezTo>
                    <a:pt x="1" y="40465"/>
                    <a:pt x="2182" y="42646"/>
                    <a:pt x="4902" y="42646"/>
                  </a:cubicBezTo>
                  <a:lnTo>
                    <a:pt x="5907" y="42646"/>
                  </a:lnTo>
                  <a:lnTo>
                    <a:pt x="5907" y="46910"/>
                  </a:lnTo>
                  <a:cubicBezTo>
                    <a:pt x="5907" y="49680"/>
                    <a:pt x="8162" y="51935"/>
                    <a:pt x="10907" y="51935"/>
                  </a:cubicBezTo>
                  <a:lnTo>
                    <a:pt x="40440" y="51935"/>
                  </a:lnTo>
                  <a:cubicBezTo>
                    <a:pt x="43210" y="51935"/>
                    <a:pt x="45440" y="49680"/>
                    <a:pt x="45440" y="46910"/>
                  </a:cubicBezTo>
                  <a:lnTo>
                    <a:pt x="45440" y="42646"/>
                  </a:lnTo>
                  <a:lnTo>
                    <a:pt x="46469" y="42646"/>
                  </a:lnTo>
                  <a:cubicBezTo>
                    <a:pt x="49165" y="42646"/>
                    <a:pt x="51371" y="40465"/>
                    <a:pt x="51371" y="37744"/>
                  </a:cubicBezTo>
                  <a:lnTo>
                    <a:pt x="51371" y="29240"/>
                  </a:lnTo>
                  <a:cubicBezTo>
                    <a:pt x="51371" y="25367"/>
                    <a:pt x="48896" y="22059"/>
                    <a:pt x="45464" y="20784"/>
                  </a:cubicBezTo>
                  <a:lnTo>
                    <a:pt x="45464" y="19755"/>
                  </a:lnTo>
                  <a:cubicBezTo>
                    <a:pt x="45464" y="8873"/>
                    <a:pt x="36592" y="1"/>
                    <a:pt x="256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4"/>
            <p:cNvSpPr/>
            <p:nvPr/>
          </p:nvSpPr>
          <p:spPr>
            <a:xfrm>
              <a:off x="2591900" y="951325"/>
              <a:ext cx="907475" cy="907450"/>
            </a:xfrm>
            <a:custGeom>
              <a:rect b="b" l="l" r="r" t="t"/>
              <a:pathLst>
                <a:path extrusionOk="0" h="36298" w="36299">
                  <a:moveTo>
                    <a:pt x="21250" y="6593"/>
                  </a:moveTo>
                  <a:cubicBezTo>
                    <a:pt x="25367" y="7696"/>
                    <a:pt x="28602" y="10931"/>
                    <a:pt x="29705" y="15049"/>
                  </a:cubicBezTo>
                  <a:lnTo>
                    <a:pt x="26789" y="15049"/>
                  </a:lnTo>
                  <a:cubicBezTo>
                    <a:pt x="25098" y="15049"/>
                    <a:pt x="23701" y="16446"/>
                    <a:pt x="23701" y="18137"/>
                  </a:cubicBezTo>
                  <a:cubicBezTo>
                    <a:pt x="23701" y="19852"/>
                    <a:pt x="25098" y="21249"/>
                    <a:pt x="26789" y="21249"/>
                  </a:cubicBezTo>
                  <a:lnTo>
                    <a:pt x="29705" y="21249"/>
                  </a:lnTo>
                  <a:cubicBezTo>
                    <a:pt x="28602" y="25367"/>
                    <a:pt x="25367" y="28602"/>
                    <a:pt x="21250" y="29705"/>
                  </a:cubicBezTo>
                  <a:lnTo>
                    <a:pt x="21250" y="26813"/>
                  </a:lnTo>
                  <a:cubicBezTo>
                    <a:pt x="21250" y="25097"/>
                    <a:pt x="19853" y="23725"/>
                    <a:pt x="18162" y="23725"/>
                  </a:cubicBezTo>
                  <a:cubicBezTo>
                    <a:pt x="16446" y="23725"/>
                    <a:pt x="15049" y="25097"/>
                    <a:pt x="15049" y="26813"/>
                  </a:cubicBezTo>
                  <a:lnTo>
                    <a:pt x="15049" y="29705"/>
                  </a:lnTo>
                  <a:cubicBezTo>
                    <a:pt x="10956" y="28602"/>
                    <a:pt x="7696" y="25367"/>
                    <a:pt x="6593" y="21249"/>
                  </a:cubicBezTo>
                  <a:lnTo>
                    <a:pt x="9485" y="21249"/>
                  </a:lnTo>
                  <a:cubicBezTo>
                    <a:pt x="11201" y="21249"/>
                    <a:pt x="12598" y="19852"/>
                    <a:pt x="12598" y="18137"/>
                  </a:cubicBezTo>
                  <a:cubicBezTo>
                    <a:pt x="12598" y="16446"/>
                    <a:pt x="11201" y="15049"/>
                    <a:pt x="9485" y="15049"/>
                  </a:cubicBezTo>
                  <a:lnTo>
                    <a:pt x="6593" y="15049"/>
                  </a:lnTo>
                  <a:cubicBezTo>
                    <a:pt x="7696" y="10931"/>
                    <a:pt x="10956" y="7696"/>
                    <a:pt x="15049" y="6593"/>
                  </a:cubicBezTo>
                  <a:lnTo>
                    <a:pt x="15049" y="9485"/>
                  </a:lnTo>
                  <a:cubicBezTo>
                    <a:pt x="15049" y="11201"/>
                    <a:pt x="16446" y="12573"/>
                    <a:pt x="18162" y="12573"/>
                  </a:cubicBezTo>
                  <a:cubicBezTo>
                    <a:pt x="19853" y="12573"/>
                    <a:pt x="21250" y="11201"/>
                    <a:pt x="21250" y="9485"/>
                  </a:cubicBezTo>
                  <a:lnTo>
                    <a:pt x="21250" y="6593"/>
                  </a:lnTo>
                  <a:close/>
                  <a:moveTo>
                    <a:pt x="18162" y="0"/>
                  </a:moveTo>
                  <a:cubicBezTo>
                    <a:pt x="8137" y="0"/>
                    <a:pt x="1" y="8137"/>
                    <a:pt x="1" y="18137"/>
                  </a:cubicBezTo>
                  <a:cubicBezTo>
                    <a:pt x="1" y="28161"/>
                    <a:pt x="8137" y="36298"/>
                    <a:pt x="18162" y="36298"/>
                  </a:cubicBezTo>
                  <a:cubicBezTo>
                    <a:pt x="28161" y="36298"/>
                    <a:pt x="36298" y="28161"/>
                    <a:pt x="36298" y="18137"/>
                  </a:cubicBezTo>
                  <a:cubicBezTo>
                    <a:pt x="36298" y="8137"/>
                    <a:pt x="28161" y="0"/>
                    <a:pt x="18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4"/>
            <p:cNvSpPr/>
            <p:nvPr/>
          </p:nvSpPr>
          <p:spPr>
            <a:xfrm>
              <a:off x="2968100" y="1325700"/>
              <a:ext cx="155050" cy="156875"/>
            </a:xfrm>
            <a:custGeom>
              <a:rect b="b" l="l" r="r" t="t"/>
              <a:pathLst>
                <a:path extrusionOk="0" h="6275" w="6202">
                  <a:moveTo>
                    <a:pt x="3114" y="0"/>
                  </a:moveTo>
                  <a:cubicBezTo>
                    <a:pt x="1398" y="0"/>
                    <a:pt x="1" y="1397"/>
                    <a:pt x="1" y="3113"/>
                  </a:cubicBezTo>
                  <a:lnTo>
                    <a:pt x="1" y="3162"/>
                  </a:lnTo>
                  <a:cubicBezTo>
                    <a:pt x="1" y="4877"/>
                    <a:pt x="1398" y="6274"/>
                    <a:pt x="3114" y="6274"/>
                  </a:cubicBezTo>
                  <a:cubicBezTo>
                    <a:pt x="4805" y="6274"/>
                    <a:pt x="6202" y="4877"/>
                    <a:pt x="6202" y="3162"/>
                  </a:cubicBezTo>
                  <a:lnTo>
                    <a:pt x="6202" y="3113"/>
                  </a:lnTo>
                  <a:cubicBezTo>
                    <a:pt x="6202" y="1397"/>
                    <a:pt x="4805" y="0"/>
                    <a:pt x="31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4"/>
            <p:cNvSpPr/>
            <p:nvPr/>
          </p:nvSpPr>
          <p:spPr>
            <a:xfrm>
              <a:off x="1711425" y="238125"/>
              <a:ext cx="4176925" cy="5228350"/>
            </a:xfrm>
            <a:custGeom>
              <a:rect b="b" l="l" r="r" t="t"/>
              <a:pathLst>
                <a:path extrusionOk="0" h="209134" w="167077">
                  <a:moveTo>
                    <a:pt x="154700" y="6176"/>
                  </a:moveTo>
                  <a:cubicBezTo>
                    <a:pt x="158107" y="6176"/>
                    <a:pt x="160901" y="8946"/>
                    <a:pt x="160901" y="12352"/>
                  </a:cubicBezTo>
                  <a:lnTo>
                    <a:pt x="160901" y="96736"/>
                  </a:lnTo>
                  <a:cubicBezTo>
                    <a:pt x="160901" y="100143"/>
                    <a:pt x="158107" y="102912"/>
                    <a:pt x="154700" y="102912"/>
                  </a:cubicBezTo>
                  <a:lnTo>
                    <a:pt x="12353" y="102912"/>
                  </a:lnTo>
                  <a:cubicBezTo>
                    <a:pt x="8946" y="102912"/>
                    <a:pt x="6177" y="100143"/>
                    <a:pt x="6177" y="96736"/>
                  </a:cubicBezTo>
                  <a:lnTo>
                    <a:pt x="6177" y="12352"/>
                  </a:lnTo>
                  <a:cubicBezTo>
                    <a:pt x="6177" y="8946"/>
                    <a:pt x="8946" y="6176"/>
                    <a:pt x="12353" y="6176"/>
                  </a:cubicBezTo>
                  <a:close/>
                  <a:moveTo>
                    <a:pt x="103795" y="109113"/>
                  </a:moveTo>
                  <a:lnTo>
                    <a:pt x="108599" y="117176"/>
                  </a:lnTo>
                  <a:lnTo>
                    <a:pt x="90487" y="117176"/>
                  </a:lnTo>
                  <a:cubicBezTo>
                    <a:pt x="88796" y="117176"/>
                    <a:pt x="87399" y="118549"/>
                    <a:pt x="87399" y="120265"/>
                  </a:cubicBezTo>
                  <a:cubicBezTo>
                    <a:pt x="87399" y="121980"/>
                    <a:pt x="88796" y="123353"/>
                    <a:pt x="90487" y="123353"/>
                  </a:cubicBezTo>
                  <a:lnTo>
                    <a:pt x="125265" y="123353"/>
                  </a:lnTo>
                  <a:cubicBezTo>
                    <a:pt x="127299" y="123353"/>
                    <a:pt x="128941" y="124995"/>
                    <a:pt x="128941" y="127029"/>
                  </a:cubicBezTo>
                  <a:cubicBezTo>
                    <a:pt x="128941" y="129063"/>
                    <a:pt x="127299" y="130705"/>
                    <a:pt x="125265" y="130705"/>
                  </a:cubicBezTo>
                  <a:lnTo>
                    <a:pt x="41812" y="130705"/>
                  </a:lnTo>
                  <a:cubicBezTo>
                    <a:pt x="39803" y="130705"/>
                    <a:pt x="38136" y="129063"/>
                    <a:pt x="38136" y="127029"/>
                  </a:cubicBezTo>
                  <a:cubicBezTo>
                    <a:pt x="38136" y="124995"/>
                    <a:pt x="39803" y="123353"/>
                    <a:pt x="41812" y="123353"/>
                  </a:cubicBezTo>
                  <a:lnTo>
                    <a:pt x="76370" y="123353"/>
                  </a:lnTo>
                  <a:cubicBezTo>
                    <a:pt x="78061" y="123353"/>
                    <a:pt x="79458" y="121980"/>
                    <a:pt x="79458" y="120265"/>
                  </a:cubicBezTo>
                  <a:cubicBezTo>
                    <a:pt x="79458" y="118549"/>
                    <a:pt x="78061" y="117176"/>
                    <a:pt x="76370" y="117176"/>
                  </a:cubicBezTo>
                  <a:lnTo>
                    <a:pt x="58478" y="117176"/>
                  </a:lnTo>
                  <a:lnTo>
                    <a:pt x="63307" y="109113"/>
                  </a:lnTo>
                  <a:close/>
                  <a:moveTo>
                    <a:pt x="107545" y="160827"/>
                  </a:moveTo>
                  <a:cubicBezTo>
                    <a:pt x="119162" y="160827"/>
                    <a:pt x="128598" y="170287"/>
                    <a:pt x="128598" y="181904"/>
                  </a:cubicBezTo>
                  <a:cubicBezTo>
                    <a:pt x="128598" y="193521"/>
                    <a:pt x="119162" y="202957"/>
                    <a:pt x="107545" y="202957"/>
                  </a:cubicBezTo>
                  <a:cubicBezTo>
                    <a:pt x="100511" y="202957"/>
                    <a:pt x="93992" y="199452"/>
                    <a:pt x="90070" y="193619"/>
                  </a:cubicBezTo>
                  <a:cubicBezTo>
                    <a:pt x="89482" y="192761"/>
                    <a:pt x="88526" y="192247"/>
                    <a:pt x="87497" y="192247"/>
                  </a:cubicBezTo>
                  <a:lnTo>
                    <a:pt x="69948" y="192247"/>
                  </a:lnTo>
                  <a:cubicBezTo>
                    <a:pt x="68919" y="192247"/>
                    <a:pt x="67963" y="192761"/>
                    <a:pt x="67375" y="193619"/>
                  </a:cubicBezTo>
                  <a:cubicBezTo>
                    <a:pt x="63454" y="199452"/>
                    <a:pt x="56910" y="202957"/>
                    <a:pt x="49876" y="202957"/>
                  </a:cubicBezTo>
                  <a:cubicBezTo>
                    <a:pt x="38283" y="202957"/>
                    <a:pt x="28823" y="193521"/>
                    <a:pt x="28823" y="181904"/>
                  </a:cubicBezTo>
                  <a:cubicBezTo>
                    <a:pt x="28823" y="170287"/>
                    <a:pt x="38283" y="160827"/>
                    <a:pt x="49876" y="160827"/>
                  </a:cubicBezTo>
                  <a:lnTo>
                    <a:pt x="78502" y="160827"/>
                  </a:lnTo>
                  <a:cubicBezTo>
                    <a:pt x="78576" y="160851"/>
                    <a:pt x="78649" y="160851"/>
                    <a:pt x="78723" y="160851"/>
                  </a:cubicBezTo>
                  <a:cubicBezTo>
                    <a:pt x="78796" y="160851"/>
                    <a:pt x="78870" y="160851"/>
                    <a:pt x="78943" y="160827"/>
                  </a:cubicBezTo>
                  <a:close/>
                  <a:moveTo>
                    <a:pt x="12353" y="0"/>
                  </a:moveTo>
                  <a:cubicBezTo>
                    <a:pt x="5539" y="0"/>
                    <a:pt x="0" y="5539"/>
                    <a:pt x="0" y="12352"/>
                  </a:cubicBezTo>
                  <a:lnTo>
                    <a:pt x="0" y="96736"/>
                  </a:lnTo>
                  <a:cubicBezTo>
                    <a:pt x="0" y="103550"/>
                    <a:pt x="5539" y="109113"/>
                    <a:pt x="12353" y="109113"/>
                  </a:cubicBezTo>
                  <a:lnTo>
                    <a:pt x="56077" y="109113"/>
                  </a:lnTo>
                  <a:lnTo>
                    <a:pt x="51248" y="117176"/>
                  </a:lnTo>
                  <a:lnTo>
                    <a:pt x="41812" y="117176"/>
                  </a:lnTo>
                  <a:cubicBezTo>
                    <a:pt x="37474" y="117176"/>
                    <a:pt x="33749" y="120019"/>
                    <a:pt x="32450" y="123941"/>
                  </a:cubicBezTo>
                  <a:lnTo>
                    <a:pt x="19460" y="123941"/>
                  </a:lnTo>
                  <a:cubicBezTo>
                    <a:pt x="10539" y="123941"/>
                    <a:pt x="5858" y="129946"/>
                    <a:pt x="5858" y="135901"/>
                  </a:cubicBezTo>
                  <a:cubicBezTo>
                    <a:pt x="5858" y="141832"/>
                    <a:pt x="10515" y="147861"/>
                    <a:pt x="19460" y="147861"/>
                  </a:cubicBezTo>
                  <a:lnTo>
                    <a:pt x="50170" y="147886"/>
                  </a:lnTo>
                  <a:lnTo>
                    <a:pt x="65757" y="147886"/>
                  </a:lnTo>
                  <a:cubicBezTo>
                    <a:pt x="70120" y="147886"/>
                    <a:pt x="73821" y="150729"/>
                    <a:pt x="75120" y="154650"/>
                  </a:cubicBezTo>
                  <a:lnTo>
                    <a:pt x="49876" y="154650"/>
                  </a:lnTo>
                  <a:cubicBezTo>
                    <a:pt x="34852" y="154650"/>
                    <a:pt x="22647" y="166880"/>
                    <a:pt x="22647" y="181904"/>
                  </a:cubicBezTo>
                  <a:cubicBezTo>
                    <a:pt x="22647" y="196928"/>
                    <a:pt x="34852" y="209133"/>
                    <a:pt x="49876" y="209133"/>
                  </a:cubicBezTo>
                  <a:cubicBezTo>
                    <a:pt x="58429" y="209133"/>
                    <a:pt x="66395" y="205163"/>
                    <a:pt x="71542" y="198423"/>
                  </a:cubicBezTo>
                  <a:lnTo>
                    <a:pt x="85904" y="198423"/>
                  </a:lnTo>
                  <a:cubicBezTo>
                    <a:pt x="91051" y="205163"/>
                    <a:pt x="99016" y="209133"/>
                    <a:pt x="107545" y="209133"/>
                  </a:cubicBezTo>
                  <a:cubicBezTo>
                    <a:pt x="122569" y="209133"/>
                    <a:pt x="134799" y="196928"/>
                    <a:pt x="134799" y="181904"/>
                  </a:cubicBezTo>
                  <a:cubicBezTo>
                    <a:pt x="134799" y="166880"/>
                    <a:pt x="122569" y="154650"/>
                    <a:pt x="107545" y="154650"/>
                  </a:cubicBezTo>
                  <a:lnTo>
                    <a:pt x="81517" y="154650"/>
                  </a:lnTo>
                  <a:cubicBezTo>
                    <a:pt x="80046" y="147273"/>
                    <a:pt x="73551" y="141710"/>
                    <a:pt x="65757" y="141710"/>
                  </a:cubicBezTo>
                  <a:lnTo>
                    <a:pt x="50170" y="141710"/>
                  </a:lnTo>
                  <a:lnTo>
                    <a:pt x="19460" y="141685"/>
                  </a:lnTo>
                  <a:cubicBezTo>
                    <a:pt x="14338" y="141661"/>
                    <a:pt x="12034" y="138769"/>
                    <a:pt x="12034" y="135901"/>
                  </a:cubicBezTo>
                  <a:cubicBezTo>
                    <a:pt x="12034" y="133034"/>
                    <a:pt x="14338" y="130117"/>
                    <a:pt x="19460" y="130117"/>
                  </a:cubicBezTo>
                  <a:lnTo>
                    <a:pt x="32450" y="130117"/>
                  </a:lnTo>
                  <a:cubicBezTo>
                    <a:pt x="33749" y="134063"/>
                    <a:pt x="37474" y="136906"/>
                    <a:pt x="41812" y="136906"/>
                  </a:cubicBezTo>
                  <a:lnTo>
                    <a:pt x="125265" y="136906"/>
                  </a:lnTo>
                  <a:cubicBezTo>
                    <a:pt x="130706" y="136906"/>
                    <a:pt x="135117" y="132470"/>
                    <a:pt x="135117" y="127029"/>
                  </a:cubicBezTo>
                  <a:cubicBezTo>
                    <a:pt x="135117" y="121588"/>
                    <a:pt x="130706" y="117176"/>
                    <a:pt x="125265" y="117176"/>
                  </a:cubicBezTo>
                  <a:lnTo>
                    <a:pt x="115804" y="117176"/>
                  </a:lnTo>
                  <a:lnTo>
                    <a:pt x="111001" y="109113"/>
                  </a:lnTo>
                  <a:lnTo>
                    <a:pt x="154700" y="109113"/>
                  </a:lnTo>
                  <a:cubicBezTo>
                    <a:pt x="161538" y="109113"/>
                    <a:pt x="167077" y="103550"/>
                    <a:pt x="167077" y="96736"/>
                  </a:cubicBezTo>
                  <a:lnTo>
                    <a:pt x="167077" y="12352"/>
                  </a:lnTo>
                  <a:cubicBezTo>
                    <a:pt x="167077" y="5539"/>
                    <a:pt x="161538" y="0"/>
                    <a:pt x="1547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4"/>
            <p:cNvSpPr/>
            <p:nvPr/>
          </p:nvSpPr>
          <p:spPr>
            <a:xfrm>
              <a:off x="4322825" y="4507550"/>
              <a:ext cx="155675" cy="154425"/>
            </a:xfrm>
            <a:custGeom>
              <a:rect b="b" l="l" r="r" t="t"/>
              <a:pathLst>
                <a:path extrusionOk="0" h="6177" w="6227">
                  <a:moveTo>
                    <a:pt x="3089" y="0"/>
                  </a:moveTo>
                  <a:cubicBezTo>
                    <a:pt x="1398" y="0"/>
                    <a:pt x="1" y="1373"/>
                    <a:pt x="1" y="3088"/>
                  </a:cubicBezTo>
                  <a:cubicBezTo>
                    <a:pt x="1" y="4779"/>
                    <a:pt x="1398" y="6176"/>
                    <a:pt x="3089" y="6176"/>
                  </a:cubicBezTo>
                  <a:lnTo>
                    <a:pt x="3138" y="6176"/>
                  </a:lnTo>
                  <a:cubicBezTo>
                    <a:pt x="4854" y="6176"/>
                    <a:pt x="6226" y="4779"/>
                    <a:pt x="6226" y="3088"/>
                  </a:cubicBezTo>
                  <a:cubicBezTo>
                    <a:pt x="6226" y="1373"/>
                    <a:pt x="4854" y="0"/>
                    <a:pt x="3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 name="Google Shape;304;p24"/>
          <p:cNvGrpSpPr/>
          <p:nvPr/>
        </p:nvGrpSpPr>
        <p:grpSpPr>
          <a:xfrm>
            <a:off x="3538077" y="3230483"/>
            <a:ext cx="346833" cy="307634"/>
            <a:chOff x="1180200" y="472700"/>
            <a:chExt cx="5377250" cy="4769525"/>
          </a:xfrm>
        </p:grpSpPr>
        <p:sp>
          <p:nvSpPr>
            <p:cNvPr id="305" name="Google Shape;305;p24"/>
            <p:cNvSpPr/>
            <p:nvPr/>
          </p:nvSpPr>
          <p:spPr>
            <a:xfrm>
              <a:off x="1180200" y="472700"/>
              <a:ext cx="5377250" cy="4636550"/>
            </a:xfrm>
            <a:custGeom>
              <a:rect b="b" l="l" r="r" t="t"/>
              <a:pathLst>
                <a:path extrusionOk="0" h="185462" w="215090">
                  <a:moveTo>
                    <a:pt x="124162" y="55369"/>
                  </a:moveTo>
                  <a:lnTo>
                    <a:pt x="166219" y="86544"/>
                  </a:lnTo>
                  <a:lnTo>
                    <a:pt x="158082" y="94706"/>
                  </a:lnTo>
                  <a:lnTo>
                    <a:pt x="143107" y="83603"/>
                  </a:lnTo>
                  <a:cubicBezTo>
                    <a:pt x="142553" y="83187"/>
                    <a:pt x="141906" y="82988"/>
                    <a:pt x="141266" y="82988"/>
                  </a:cubicBezTo>
                  <a:cubicBezTo>
                    <a:pt x="140322" y="82988"/>
                    <a:pt x="139392" y="83423"/>
                    <a:pt x="138794" y="84241"/>
                  </a:cubicBezTo>
                  <a:cubicBezTo>
                    <a:pt x="137764" y="85613"/>
                    <a:pt x="138058" y="87549"/>
                    <a:pt x="139431" y="88554"/>
                  </a:cubicBezTo>
                  <a:lnTo>
                    <a:pt x="153670" y="99117"/>
                  </a:lnTo>
                  <a:lnTo>
                    <a:pt x="134186" y="118626"/>
                  </a:lnTo>
                  <a:lnTo>
                    <a:pt x="102251" y="94975"/>
                  </a:lnTo>
                  <a:lnTo>
                    <a:pt x="115584" y="70859"/>
                  </a:lnTo>
                  <a:lnTo>
                    <a:pt x="127544" y="79731"/>
                  </a:lnTo>
                  <a:cubicBezTo>
                    <a:pt x="128083" y="80148"/>
                    <a:pt x="128745" y="80344"/>
                    <a:pt x="129382" y="80344"/>
                  </a:cubicBezTo>
                  <a:cubicBezTo>
                    <a:pt x="130313" y="80344"/>
                    <a:pt x="131245" y="79902"/>
                    <a:pt x="131858" y="79094"/>
                  </a:cubicBezTo>
                  <a:cubicBezTo>
                    <a:pt x="132862" y="77721"/>
                    <a:pt x="132568" y="75785"/>
                    <a:pt x="131196" y="74780"/>
                  </a:cubicBezTo>
                  <a:lnTo>
                    <a:pt x="118574" y="65418"/>
                  </a:lnTo>
                  <a:lnTo>
                    <a:pt x="124162" y="55369"/>
                  </a:lnTo>
                  <a:close/>
                  <a:moveTo>
                    <a:pt x="99236" y="100416"/>
                  </a:moveTo>
                  <a:lnTo>
                    <a:pt x="129774" y="123038"/>
                  </a:lnTo>
                  <a:lnTo>
                    <a:pt x="110118" y="142718"/>
                  </a:lnTo>
                  <a:cubicBezTo>
                    <a:pt x="107162" y="145675"/>
                    <a:pt x="103728" y="146883"/>
                    <a:pt x="100361" y="146883"/>
                  </a:cubicBezTo>
                  <a:cubicBezTo>
                    <a:pt x="96776" y="146883"/>
                    <a:pt x="93267" y="145514"/>
                    <a:pt x="90487" y="143429"/>
                  </a:cubicBezTo>
                  <a:cubicBezTo>
                    <a:pt x="85217" y="139459"/>
                    <a:pt x="81713" y="132131"/>
                    <a:pt x="85781" y="124754"/>
                  </a:cubicBezTo>
                  <a:lnTo>
                    <a:pt x="99236" y="100416"/>
                  </a:lnTo>
                  <a:close/>
                  <a:moveTo>
                    <a:pt x="82521" y="144213"/>
                  </a:moveTo>
                  <a:cubicBezTo>
                    <a:pt x="83771" y="145782"/>
                    <a:pt x="85217" y="147179"/>
                    <a:pt x="86786" y="148355"/>
                  </a:cubicBezTo>
                  <a:cubicBezTo>
                    <a:pt x="88771" y="149850"/>
                    <a:pt x="90977" y="151002"/>
                    <a:pt x="93232" y="151811"/>
                  </a:cubicBezTo>
                  <a:lnTo>
                    <a:pt x="89335" y="157105"/>
                  </a:lnTo>
                  <a:cubicBezTo>
                    <a:pt x="88031" y="158834"/>
                    <a:pt x="86034" y="159749"/>
                    <a:pt x="84022" y="159749"/>
                  </a:cubicBezTo>
                  <a:cubicBezTo>
                    <a:pt x="82668" y="159749"/>
                    <a:pt x="81307" y="159335"/>
                    <a:pt x="80144" y="158478"/>
                  </a:cubicBezTo>
                  <a:cubicBezTo>
                    <a:pt x="77227" y="156321"/>
                    <a:pt x="76615" y="152203"/>
                    <a:pt x="78772" y="149287"/>
                  </a:cubicBezTo>
                  <a:lnTo>
                    <a:pt x="82521" y="144213"/>
                  </a:lnTo>
                  <a:close/>
                  <a:moveTo>
                    <a:pt x="164184" y="1"/>
                  </a:moveTo>
                  <a:cubicBezTo>
                    <a:pt x="162206" y="1"/>
                    <a:pt x="160217" y="132"/>
                    <a:pt x="158229" y="396"/>
                  </a:cubicBezTo>
                  <a:cubicBezTo>
                    <a:pt x="156538" y="617"/>
                    <a:pt x="155361" y="2161"/>
                    <a:pt x="155582" y="3852"/>
                  </a:cubicBezTo>
                  <a:cubicBezTo>
                    <a:pt x="155785" y="5406"/>
                    <a:pt x="157105" y="6525"/>
                    <a:pt x="158630" y="6525"/>
                  </a:cubicBezTo>
                  <a:cubicBezTo>
                    <a:pt x="158765" y="6525"/>
                    <a:pt x="158901" y="6517"/>
                    <a:pt x="159038" y="6499"/>
                  </a:cubicBezTo>
                  <a:cubicBezTo>
                    <a:pt x="160747" y="6273"/>
                    <a:pt x="162456" y="6161"/>
                    <a:pt x="164155" y="6161"/>
                  </a:cubicBezTo>
                  <a:cubicBezTo>
                    <a:pt x="172425" y="6161"/>
                    <a:pt x="180477" y="8805"/>
                    <a:pt x="187247" y="13827"/>
                  </a:cubicBezTo>
                  <a:cubicBezTo>
                    <a:pt x="204428" y="26547"/>
                    <a:pt x="208104" y="50737"/>
                    <a:pt x="195507" y="67771"/>
                  </a:cubicBezTo>
                  <a:cubicBezTo>
                    <a:pt x="189625" y="75736"/>
                    <a:pt x="181096" y="80981"/>
                    <a:pt x="171366" y="82672"/>
                  </a:cubicBezTo>
                  <a:lnTo>
                    <a:pt x="126024" y="49095"/>
                  </a:lnTo>
                  <a:cubicBezTo>
                    <a:pt x="124848" y="39291"/>
                    <a:pt x="127372" y="29586"/>
                    <a:pt x="133255" y="21645"/>
                  </a:cubicBezTo>
                  <a:cubicBezTo>
                    <a:pt x="136686" y="17037"/>
                    <a:pt x="140999" y="13312"/>
                    <a:pt x="146073" y="10616"/>
                  </a:cubicBezTo>
                  <a:cubicBezTo>
                    <a:pt x="147592" y="9807"/>
                    <a:pt x="148156" y="7945"/>
                    <a:pt x="147347" y="6450"/>
                  </a:cubicBezTo>
                  <a:cubicBezTo>
                    <a:pt x="146803" y="5412"/>
                    <a:pt x="145739" y="4811"/>
                    <a:pt x="144631" y="4811"/>
                  </a:cubicBezTo>
                  <a:cubicBezTo>
                    <a:pt x="144142" y="4811"/>
                    <a:pt x="143645" y="4928"/>
                    <a:pt x="143181" y="5175"/>
                  </a:cubicBezTo>
                  <a:cubicBezTo>
                    <a:pt x="137274" y="8312"/>
                    <a:pt x="132274" y="12626"/>
                    <a:pt x="128304" y="17993"/>
                  </a:cubicBezTo>
                  <a:cubicBezTo>
                    <a:pt x="121417" y="27307"/>
                    <a:pt x="118451" y="38703"/>
                    <a:pt x="119971" y="50198"/>
                  </a:cubicBezTo>
                  <a:lnTo>
                    <a:pt x="80389" y="121763"/>
                  </a:lnTo>
                  <a:cubicBezTo>
                    <a:pt x="77129" y="127670"/>
                    <a:pt x="77178" y="133479"/>
                    <a:pt x="79115" y="138429"/>
                  </a:cubicBezTo>
                  <a:lnTo>
                    <a:pt x="73821" y="145610"/>
                  </a:lnTo>
                  <a:cubicBezTo>
                    <a:pt x="70267" y="150414"/>
                    <a:pt x="70586" y="156885"/>
                    <a:pt x="74213" y="161272"/>
                  </a:cubicBezTo>
                  <a:lnTo>
                    <a:pt x="63870" y="175266"/>
                  </a:lnTo>
                  <a:cubicBezTo>
                    <a:pt x="62277" y="177398"/>
                    <a:pt x="59949" y="178795"/>
                    <a:pt x="57326" y="179187"/>
                  </a:cubicBezTo>
                  <a:cubicBezTo>
                    <a:pt x="56827" y="179261"/>
                    <a:pt x="56329" y="179298"/>
                    <a:pt x="55835" y="179298"/>
                  </a:cubicBezTo>
                  <a:cubicBezTo>
                    <a:pt x="53708" y="179298"/>
                    <a:pt x="51655" y="178622"/>
                    <a:pt x="49925" y="177349"/>
                  </a:cubicBezTo>
                  <a:lnTo>
                    <a:pt x="31347" y="163600"/>
                  </a:lnTo>
                  <a:cubicBezTo>
                    <a:pt x="28569" y="161516"/>
                    <a:pt x="25244" y="160429"/>
                    <a:pt x="21815" y="160429"/>
                  </a:cubicBezTo>
                  <a:cubicBezTo>
                    <a:pt x="21009" y="160429"/>
                    <a:pt x="20198" y="160489"/>
                    <a:pt x="19387" y="160610"/>
                  </a:cubicBezTo>
                  <a:cubicBezTo>
                    <a:pt x="15098" y="161247"/>
                    <a:pt x="11348" y="163502"/>
                    <a:pt x="8774" y="166958"/>
                  </a:cubicBezTo>
                  <a:lnTo>
                    <a:pt x="1030" y="177447"/>
                  </a:lnTo>
                  <a:cubicBezTo>
                    <a:pt x="0" y="178820"/>
                    <a:pt x="294" y="180732"/>
                    <a:pt x="1667" y="181761"/>
                  </a:cubicBezTo>
                  <a:cubicBezTo>
                    <a:pt x="2217" y="182163"/>
                    <a:pt x="2856" y="182357"/>
                    <a:pt x="3491" y="182357"/>
                  </a:cubicBezTo>
                  <a:cubicBezTo>
                    <a:pt x="4441" y="182357"/>
                    <a:pt x="5378" y="181922"/>
                    <a:pt x="5980" y="181099"/>
                  </a:cubicBezTo>
                  <a:lnTo>
                    <a:pt x="13750" y="170609"/>
                  </a:lnTo>
                  <a:cubicBezTo>
                    <a:pt x="15318" y="168477"/>
                    <a:pt x="17647" y="167105"/>
                    <a:pt x="20294" y="166713"/>
                  </a:cubicBezTo>
                  <a:cubicBezTo>
                    <a:pt x="20812" y="166631"/>
                    <a:pt x="21329" y="166591"/>
                    <a:pt x="21842" y="166591"/>
                  </a:cubicBezTo>
                  <a:cubicBezTo>
                    <a:pt x="23949" y="166591"/>
                    <a:pt x="25980" y="167270"/>
                    <a:pt x="27695" y="168551"/>
                  </a:cubicBezTo>
                  <a:lnTo>
                    <a:pt x="46248" y="182300"/>
                  </a:lnTo>
                  <a:cubicBezTo>
                    <a:pt x="49042" y="184359"/>
                    <a:pt x="52376" y="185462"/>
                    <a:pt x="55807" y="185462"/>
                  </a:cubicBezTo>
                  <a:cubicBezTo>
                    <a:pt x="56616" y="185462"/>
                    <a:pt x="57424" y="185388"/>
                    <a:pt x="58233" y="185266"/>
                  </a:cubicBezTo>
                  <a:cubicBezTo>
                    <a:pt x="62498" y="184628"/>
                    <a:pt x="66272" y="182374"/>
                    <a:pt x="68821" y="178918"/>
                  </a:cubicBezTo>
                  <a:lnTo>
                    <a:pt x="79164" y="164948"/>
                  </a:lnTo>
                  <a:cubicBezTo>
                    <a:pt x="80732" y="165585"/>
                    <a:pt x="82374" y="165904"/>
                    <a:pt x="84016" y="165904"/>
                  </a:cubicBezTo>
                  <a:cubicBezTo>
                    <a:pt x="87913" y="165904"/>
                    <a:pt x="91786" y="164139"/>
                    <a:pt x="94286" y="160757"/>
                  </a:cubicBezTo>
                  <a:lnTo>
                    <a:pt x="99996" y="153037"/>
                  </a:lnTo>
                  <a:cubicBezTo>
                    <a:pt x="100094" y="153037"/>
                    <a:pt x="100217" y="153061"/>
                    <a:pt x="100315" y="153061"/>
                  </a:cubicBezTo>
                  <a:lnTo>
                    <a:pt x="100388" y="153061"/>
                  </a:lnTo>
                  <a:cubicBezTo>
                    <a:pt x="105707" y="153061"/>
                    <a:pt x="110584" y="151002"/>
                    <a:pt x="114481" y="147081"/>
                  </a:cubicBezTo>
                  <a:lnTo>
                    <a:pt x="172787" y="88701"/>
                  </a:lnTo>
                  <a:cubicBezTo>
                    <a:pt x="183914" y="86667"/>
                    <a:pt x="193693" y="80589"/>
                    <a:pt x="200458" y="71447"/>
                  </a:cubicBezTo>
                  <a:cubicBezTo>
                    <a:pt x="215089" y="51668"/>
                    <a:pt x="210825" y="23606"/>
                    <a:pt x="190924" y="8876"/>
                  </a:cubicBezTo>
                  <a:cubicBezTo>
                    <a:pt x="183083" y="3066"/>
                    <a:pt x="173760" y="1"/>
                    <a:pt x="1641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4"/>
            <p:cNvSpPr/>
            <p:nvPr/>
          </p:nvSpPr>
          <p:spPr>
            <a:xfrm>
              <a:off x="1356050" y="1085125"/>
              <a:ext cx="1843700" cy="1923125"/>
            </a:xfrm>
            <a:custGeom>
              <a:rect b="b" l="l" r="r" t="t"/>
              <a:pathLst>
                <a:path extrusionOk="0" h="76925" w="73748">
                  <a:moveTo>
                    <a:pt x="61762" y="34548"/>
                  </a:moveTo>
                  <a:cubicBezTo>
                    <a:pt x="63258" y="34548"/>
                    <a:pt x="64458" y="34867"/>
                    <a:pt x="65243" y="35308"/>
                  </a:cubicBezTo>
                  <a:cubicBezTo>
                    <a:pt x="66076" y="35798"/>
                    <a:pt x="66542" y="36436"/>
                    <a:pt x="66664" y="37342"/>
                  </a:cubicBezTo>
                  <a:cubicBezTo>
                    <a:pt x="67154" y="40602"/>
                    <a:pt x="63233" y="45970"/>
                    <a:pt x="56812" y="48494"/>
                  </a:cubicBezTo>
                  <a:cubicBezTo>
                    <a:pt x="54726" y="49323"/>
                    <a:pt x="52896" y="49643"/>
                    <a:pt x="51389" y="49643"/>
                  </a:cubicBezTo>
                  <a:cubicBezTo>
                    <a:pt x="49869" y="49643"/>
                    <a:pt x="48679" y="49317"/>
                    <a:pt x="47891" y="48862"/>
                  </a:cubicBezTo>
                  <a:cubicBezTo>
                    <a:pt x="47033" y="48371"/>
                    <a:pt x="46592" y="47734"/>
                    <a:pt x="46444" y="46827"/>
                  </a:cubicBezTo>
                  <a:cubicBezTo>
                    <a:pt x="45954" y="43592"/>
                    <a:pt x="49900" y="38200"/>
                    <a:pt x="56322" y="35676"/>
                  </a:cubicBezTo>
                  <a:cubicBezTo>
                    <a:pt x="58405" y="34867"/>
                    <a:pt x="60243" y="34548"/>
                    <a:pt x="61762" y="34548"/>
                  </a:cubicBezTo>
                  <a:close/>
                  <a:moveTo>
                    <a:pt x="22404" y="55663"/>
                  </a:moveTo>
                  <a:cubicBezTo>
                    <a:pt x="23915" y="55663"/>
                    <a:pt x="25097" y="55981"/>
                    <a:pt x="25882" y="56435"/>
                  </a:cubicBezTo>
                  <a:cubicBezTo>
                    <a:pt x="26715" y="56925"/>
                    <a:pt x="27181" y="57587"/>
                    <a:pt x="27328" y="58494"/>
                  </a:cubicBezTo>
                  <a:cubicBezTo>
                    <a:pt x="27793" y="61729"/>
                    <a:pt x="23872" y="67096"/>
                    <a:pt x="17451" y="69645"/>
                  </a:cubicBezTo>
                  <a:cubicBezTo>
                    <a:pt x="15355" y="70466"/>
                    <a:pt x="13511" y="70785"/>
                    <a:pt x="11997" y="70785"/>
                  </a:cubicBezTo>
                  <a:cubicBezTo>
                    <a:pt x="10484" y="70785"/>
                    <a:pt x="9301" y="70466"/>
                    <a:pt x="8529" y="70013"/>
                  </a:cubicBezTo>
                  <a:cubicBezTo>
                    <a:pt x="7672" y="69523"/>
                    <a:pt x="7206" y="68861"/>
                    <a:pt x="7083" y="67978"/>
                  </a:cubicBezTo>
                  <a:cubicBezTo>
                    <a:pt x="6593" y="64743"/>
                    <a:pt x="10539" y="59351"/>
                    <a:pt x="16960" y="56802"/>
                  </a:cubicBezTo>
                  <a:cubicBezTo>
                    <a:pt x="19056" y="55981"/>
                    <a:pt x="20894" y="55663"/>
                    <a:pt x="22404" y="55663"/>
                  </a:cubicBezTo>
                  <a:close/>
                  <a:moveTo>
                    <a:pt x="57686" y="0"/>
                  </a:moveTo>
                  <a:cubicBezTo>
                    <a:pt x="57089" y="0"/>
                    <a:pt x="56495" y="102"/>
                    <a:pt x="55929" y="310"/>
                  </a:cubicBezTo>
                  <a:lnTo>
                    <a:pt x="22279" y="12736"/>
                  </a:lnTo>
                  <a:cubicBezTo>
                    <a:pt x="19093" y="13912"/>
                    <a:pt x="17304" y="16584"/>
                    <a:pt x="17745" y="19525"/>
                  </a:cubicBezTo>
                  <a:lnTo>
                    <a:pt x="22205" y="49499"/>
                  </a:lnTo>
                  <a:cubicBezTo>
                    <a:pt x="19828" y="49548"/>
                    <a:pt x="17279" y="50063"/>
                    <a:pt x="14681" y="51092"/>
                  </a:cubicBezTo>
                  <a:cubicBezTo>
                    <a:pt x="6030" y="54523"/>
                    <a:pt x="0" y="62317"/>
                    <a:pt x="981" y="68885"/>
                  </a:cubicBezTo>
                  <a:cubicBezTo>
                    <a:pt x="1397" y="71630"/>
                    <a:pt x="2966" y="73934"/>
                    <a:pt x="5441" y="75356"/>
                  </a:cubicBezTo>
                  <a:cubicBezTo>
                    <a:pt x="7255" y="76409"/>
                    <a:pt x="9510" y="76924"/>
                    <a:pt x="11985" y="76924"/>
                  </a:cubicBezTo>
                  <a:cubicBezTo>
                    <a:pt x="14436" y="76924"/>
                    <a:pt x="17083" y="76409"/>
                    <a:pt x="19705" y="75380"/>
                  </a:cubicBezTo>
                  <a:cubicBezTo>
                    <a:pt x="28382" y="71949"/>
                    <a:pt x="34386" y="64131"/>
                    <a:pt x="33406" y="57587"/>
                  </a:cubicBezTo>
                  <a:cubicBezTo>
                    <a:pt x="33014" y="54842"/>
                    <a:pt x="31421" y="52538"/>
                    <a:pt x="28970" y="51116"/>
                  </a:cubicBezTo>
                  <a:cubicBezTo>
                    <a:pt x="28847" y="51043"/>
                    <a:pt x="28749" y="50994"/>
                    <a:pt x="28651" y="50945"/>
                  </a:cubicBezTo>
                  <a:lnTo>
                    <a:pt x="23872" y="18814"/>
                  </a:lnTo>
                  <a:cubicBezTo>
                    <a:pt x="23970" y="18740"/>
                    <a:pt x="24142" y="18618"/>
                    <a:pt x="24436" y="18495"/>
                  </a:cubicBezTo>
                  <a:lnTo>
                    <a:pt x="57424" y="6339"/>
                  </a:lnTo>
                  <a:lnTo>
                    <a:pt x="60709" y="28397"/>
                  </a:lnTo>
                  <a:cubicBezTo>
                    <a:pt x="58576" y="28544"/>
                    <a:pt x="56346" y="29059"/>
                    <a:pt x="54067" y="29941"/>
                  </a:cubicBezTo>
                  <a:cubicBezTo>
                    <a:pt x="45391" y="33372"/>
                    <a:pt x="39386" y="41166"/>
                    <a:pt x="40342" y="47734"/>
                  </a:cubicBezTo>
                  <a:cubicBezTo>
                    <a:pt x="40758" y="50479"/>
                    <a:pt x="42352" y="52783"/>
                    <a:pt x="44802" y="54205"/>
                  </a:cubicBezTo>
                  <a:cubicBezTo>
                    <a:pt x="46665" y="55283"/>
                    <a:pt x="48895" y="55822"/>
                    <a:pt x="51346" y="55822"/>
                  </a:cubicBezTo>
                  <a:cubicBezTo>
                    <a:pt x="53773" y="55822"/>
                    <a:pt x="56395" y="55283"/>
                    <a:pt x="59067" y="54229"/>
                  </a:cubicBezTo>
                  <a:cubicBezTo>
                    <a:pt x="67743" y="50822"/>
                    <a:pt x="73747" y="43004"/>
                    <a:pt x="72767" y="36436"/>
                  </a:cubicBezTo>
                  <a:cubicBezTo>
                    <a:pt x="72350" y="33691"/>
                    <a:pt x="70782" y="31387"/>
                    <a:pt x="68306" y="29965"/>
                  </a:cubicBezTo>
                  <a:cubicBezTo>
                    <a:pt x="67914" y="29745"/>
                    <a:pt x="67498" y="29549"/>
                    <a:pt x="67081" y="29377"/>
                  </a:cubicBezTo>
                  <a:lnTo>
                    <a:pt x="63503" y="5334"/>
                  </a:lnTo>
                  <a:cubicBezTo>
                    <a:pt x="63233" y="3471"/>
                    <a:pt x="62081" y="1731"/>
                    <a:pt x="60464" y="775"/>
                  </a:cubicBezTo>
                  <a:cubicBezTo>
                    <a:pt x="59604" y="262"/>
                    <a:pt x="58641" y="0"/>
                    <a:pt x="576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4"/>
            <p:cNvSpPr/>
            <p:nvPr/>
          </p:nvSpPr>
          <p:spPr>
            <a:xfrm>
              <a:off x="4428225" y="3682275"/>
              <a:ext cx="1696650" cy="1559950"/>
            </a:xfrm>
            <a:custGeom>
              <a:rect b="b" l="l" r="r" t="t"/>
              <a:pathLst>
                <a:path extrusionOk="0" h="62398" w="67866">
                  <a:moveTo>
                    <a:pt x="56493" y="31443"/>
                  </a:moveTo>
                  <a:cubicBezTo>
                    <a:pt x="58576" y="31443"/>
                    <a:pt x="60071" y="31982"/>
                    <a:pt x="60831" y="32594"/>
                  </a:cubicBezTo>
                  <a:cubicBezTo>
                    <a:pt x="61419" y="33060"/>
                    <a:pt x="61713" y="33599"/>
                    <a:pt x="61713" y="34310"/>
                  </a:cubicBezTo>
                  <a:cubicBezTo>
                    <a:pt x="61713" y="37080"/>
                    <a:pt x="57498" y="41148"/>
                    <a:pt x="51861" y="42447"/>
                  </a:cubicBezTo>
                  <a:cubicBezTo>
                    <a:pt x="50669" y="42727"/>
                    <a:pt x="49586" y="42845"/>
                    <a:pt x="48626" y="42845"/>
                  </a:cubicBezTo>
                  <a:cubicBezTo>
                    <a:pt x="46566" y="42845"/>
                    <a:pt x="45073" y="42306"/>
                    <a:pt x="44288" y="41687"/>
                  </a:cubicBezTo>
                  <a:cubicBezTo>
                    <a:pt x="43699" y="41222"/>
                    <a:pt x="43430" y="40682"/>
                    <a:pt x="43430" y="39972"/>
                  </a:cubicBezTo>
                  <a:cubicBezTo>
                    <a:pt x="43430" y="37202"/>
                    <a:pt x="47645" y="33134"/>
                    <a:pt x="53258" y="31835"/>
                  </a:cubicBezTo>
                  <a:cubicBezTo>
                    <a:pt x="54459" y="31565"/>
                    <a:pt x="55537" y="31443"/>
                    <a:pt x="56493" y="31443"/>
                  </a:cubicBezTo>
                  <a:close/>
                  <a:moveTo>
                    <a:pt x="19215" y="44824"/>
                  </a:moveTo>
                  <a:cubicBezTo>
                    <a:pt x="21298" y="44824"/>
                    <a:pt x="22794" y="45364"/>
                    <a:pt x="23578" y="46001"/>
                  </a:cubicBezTo>
                  <a:cubicBezTo>
                    <a:pt x="24166" y="46466"/>
                    <a:pt x="24436" y="47006"/>
                    <a:pt x="24436" y="47692"/>
                  </a:cubicBezTo>
                  <a:cubicBezTo>
                    <a:pt x="24436" y="50461"/>
                    <a:pt x="20245" y="54530"/>
                    <a:pt x="14608" y="55853"/>
                  </a:cubicBezTo>
                  <a:cubicBezTo>
                    <a:pt x="13427" y="56122"/>
                    <a:pt x="12353" y="56234"/>
                    <a:pt x="11402" y="56234"/>
                  </a:cubicBezTo>
                  <a:cubicBezTo>
                    <a:pt x="9313" y="56234"/>
                    <a:pt x="7809" y="55692"/>
                    <a:pt x="7034" y="55069"/>
                  </a:cubicBezTo>
                  <a:cubicBezTo>
                    <a:pt x="6446" y="54603"/>
                    <a:pt x="6177" y="54064"/>
                    <a:pt x="6177" y="53378"/>
                  </a:cubicBezTo>
                  <a:cubicBezTo>
                    <a:pt x="6177" y="50608"/>
                    <a:pt x="10368" y="46515"/>
                    <a:pt x="16005" y="45216"/>
                  </a:cubicBezTo>
                  <a:cubicBezTo>
                    <a:pt x="17206" y="44947"/>
                    <a:pt x="18284" y="44824"/>
                    <a:pt x="19215" y="44824"/>
                  </a:cubicBezTo>
                  <a:close/>
                  <a:moveTo>
                    <a:pt x="58363" y="0"/>
                  </a:moveTo>
                  <a:cubicBezTo>
                    <a:pt x="58042" y="0"/>
                    <a:pt x="57720" y="32"/>
                    <a:pt x="57400" y="96"/>
                  </a:cubicBezTo>
                  <a:lnTo>
                    <a:pt x="26298" y="6591"/>
                  </a:lnTo>
                  <a:cubicBezTo>
                    <a:pt x="23161" y="7228"/>
                    <a:pt x="21127" y="9483"/>
                    <a:pt x="21127" y="12301"/>
                  </a:cubicBezTo>
                  <a:lnTo>
                    <a:pt x="21127" y="38771"/>
                  </a:lnTo>
                  <a:cubicBezTo>
                    <a:pt x="20524" y="38705"/>
                    <a:pt x="19903" y="38671"/>
                    <a:pt x="19268" y="38671"/>
                  </a:cubicBezTo>
                  <a:cubicBezTo>
                    <a:pt x="17785" y="38671"/>
                    <a:pt x="16220" y="38852"/>
                    <a:pt x="14608" y="39212"/>
                  </a:cubicBezTo>
                  <a:cubicBezTo>
                    <a:pt x="6422" y="41124"/>
                    <a:pt x="0" y="47324"/>
                    <a:pt x="0" y="53378"/>
                  </a:cubicBezTo>
                  <a:cubicBezTo>
                    <a:pt x="0" y="55951"/>
                    <a:pt x="1152" y="58255"/>
                    <a:pt x="3211" y="59897"/>
                  </a:cubicBezTo>
                  <a:cubicBezTo>
                    <a:pt x="5270" y="61539"/>
                    <a:pt x="8113" y="62397"/>
                    <a:pt x="11323" y="62397"/>
                  </a:cubicBezTo>
                  <a:cubicBezTo>
                    <a:pt x="12818" y="62397"/>
                    <a:pt x="14387" y="62226"/>
                    <a:pt x="16005" y="61858"/>
                  </a:cubicBezTo>
                  <a:cubicBezTo>
                    <a:pt x="24191" y="59946"/>
                    <a:pt x="30612" y="53721"/>
                    <a:pt x="30612" y="47692"/>
                  </a:cubicBezTo>
                  <a:cubicBezTo>
                    <a:pt x="30612" y="45118"/>
                    <a:pt x="29460" y="42815"/>
                    <a:pt x="27401" y="41173"/>
                  </a:cubicBezTo>
                  <a:cubicBezTo>
                    <a:pt x="27377" y="41148"/>
                    <a:pt x="27328" y="41124"/>
                    <a:pt x="27303" y="41099"/>
                  </a:cubicBezTo>
                  <a:lnTo>
                    <a:pt x="27303" y="12693"/>
                  </a:lnTo>
                  <a:cubicBezTo>
                    <a:pt x="27352" y="12669"/>
                    <a:pt x="27450" y="12644"/>
                    <a:pt x="27548" y="12620"/>
                  </a:cubicBezTo>
                  <a:lnTo>
                    <a:pt x="57645" y="6346"/>
                  </a:lnTo>
                  <a:lnTo>
                    <a:pt x="57645" y="25315"/>
                  </a:lnTo>
                  <a:cubicBezTo>
                    <a:pt x="57267" y="25290"/>
                    <a:pt x="56883" y="25277"/>
                    <a:pt x="56493" y="25277"/>
                  </a:cubicBezTo>
                  <a:cubicBezTo>
                    <a:pt x="55012" y="25277"/>
                    <a:pt x="53452" y="25461"/>
                    <a:pt x="51861" y="25830"/>
                  </a:cubicBezTo>
                  <a:cubicBezTo>
                    <a:pt x="43675" y="27742"/>
                    <a:pt x="37278" y="33942"/>
                    <a:pt x="37278" y="39972"/>
                  </a:cubicBezTo>
                  <a:cubicBezTo>
                    <a:pt x="37278" y="42570"/>
                    <a:pt x="38406" y="44873"/>
                    <a:pt x="40464" y="46515"/>
                  </a:cubicBezTo>
                  <a:cubicBezTo>
                    <a:pt x="42548" y="48158"/>
                    <a:pt x="45366" y="49015"/>
                    <a:pt x="48577" y="49015"/>
                  </a:cubicBezTo>
                  <a:cubicBezTo>
                    <a:pt x="50072" y="49015"/>
                    <a:pt x="51640" y="48819"/>
                    <a:pt x="53258" y="48452"/>
                  </a:cubicBezTo>
                  <a:cubicBezTo>
                    <a:pt x="61444" y="46564"/>
                    <a:pt x="67865" y="40339"/>
                    <a:pt x="67865" y="34310"/>
                  </a:cubicBezTo>
                  <a:cubicBezTo>
                    <a:pt x="67865" y="31737"/>
                    <a:pt x="66738" y="29408"/>
                    <a:pt x="64679" y="27766"/>
                  </a:cubicBezTo>
                  <a:cubicBezTo>
                    <a:pt x="64385" y="27546"/>
                    <a:pt x="64091" y="27350"/>
                    <a:pt x="63797" y="27154"/>
                  </a:cubicBezTo>
                  <a:lnTo>
                    <a:pt x="63797" y="5831"/>
                  </a:lnTo>
                  <a:cubicBezTo>
                    <a:pt x="63797" y="4017"/>
                    <a:pt x="62963" y="2277"/>
                    <a:pt x="61591" y="1174"/>
                  </a:cubicBezTo>
                  <a:cubicBezTo>
                    <a:pt x="60651" y="407"/>
                    <a:pt x="59517" y="0"/>
                    <a:pt x="583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 name="Google Shape;308;p24"/>
          <p:cNvSpPr/>
          <p:nvPr/>
        </p:nvSpPr>
        <p:spPr>
          <a:xfrm>
            <a:off x="3514339" y="4113505"/>
            <a:ext cx="370517" cy="327798"/>
          </a:xfrm>
          <a:custGeom>
            <a:rect b="b" l="l" r="r" t="t"/>
            <a:pathLst>
              <a:path extrusionOk="0" h="184675" w="208742">
                <a:moveTo>
                  <a:pt x="113658" y="9942"/>
                </a:moveTo>
                <a:cubicBezTo>
                  <a:pt x="116411" y="9942"/>
                  <a:pt x="119172" y="10698"/>
                  <a:pt x="122275" y="11545"/>
                </a:cubicBezTo>
                <a:cubicBezTo>
                  <a:pt x="125789" y="12498"/>
                  <a:pt x="129675" y="13551"/>
                  <a:pt x="134073" y="13551"/>
                </a:cubicBezTo>
                <a:cubicBezTo>
                  <a:pt x="135440" y="13551"/>
                  <a:pt x="136857" y="13449"/>
                  <a:pt x="138328" y="13211"/>
                </a:cubicBezTo>
                <a:cubicBezTo>
                  <a:pt x="139059" y="13087"/>
                  <a:pt x="139751" y="13026"/>
                  <a:pt x="140383" y="13026"/>
                </a:cubicBezTo>
                <a:cubicBezTo>
                  <a:pt x="141744" y="13026"/>
                  <a:pt x="142831" y="13305"/>
                  <a:pt x="143450" y="13824"/>
                </a:cubicBezTo>
                <a:cubicBezTo>
                  <a:pt x="143646" y="13995"/>
                  <a:pt x="144210" y="14461"/>
                  <a:pt x="144210" y="16030"/>
                </a:cubicBezTo>
                <a:lnTo>
                  <a:pt x="144210" y="34240"/>
                </a:lnTo>
                <a:cubicBezTo>
                  <a:pt x="144210" y="36225"/>
                  <a:pt x="142151" y="37279"/>
                  <a:pt x="140411" y="37573"/>
                </a:cubicBezTo>
                <a:cubicBezTo>
                  <a:pt x="140018" y="37638"/>
                  <a:pt x="139607" y="37668"/>
                  <a:pt x="139182" y="37668"/>
                </a:cubicBezTo>
                <a:cubicBezTo>
                  <a:pt x="136561" y="37668"/>
                  <a:pt x="133369" y="36523"/>
                  <a:pt x="129995" y="35343"/>
                </a:cubicBezTo>
                <a:cubicBezTo>
                  <a:pt x="125853" y="33872"/>
                  <a:pt x="121196" y="32205"/>
                  <a:pt x="116368" y="32205"/>
                </a:cubicBezTo>
                <a:cubicBezTo>
                  <a:pt x="113451" y="32205"/>
                  <a:pt x="110437" y="32818"/>
                  <a:pt x="107447" y="34436"/>
                </a:cubicBezTo>
                <a:lnTo>
                  <a:pt x="107447" y="11446"/>
                </a:lnTo>
                <a:cubicBezTo>
                  <a:pt x="109601" y="10354"/>
                  <a:pt x="111627" y="9942"/>
                  <a:pt x="113658" y="9942"/>
                </a:cubicBezTo>
                <a:close/>
                <a:moveTo>
                  <a:pt x="12451" y="160019"/>
                </a:moveTo>
                <a:lnTo>
                  <a:pt x="12451" y="178523"/>
                </a:lnTo>
                <a:lnTo>
                  <a:pt x="6177" y="178523"/>
                </a:lnTo>
                <a:lnTo>
                  <a:pt x="6177" y="160019"/>
                </a:lnTo>
                <a:close/>
                <a:moveTo>
                  <a:pt x="202590" y="160019"/>
                </a:moveTo>
                <a:lnTo>
                  <a:pt x="202590" y="178523"/>
                </a:lnTo>
                <a:lnTo>
                  <a:pt x="196316" y="178523"/>
                </a:lnTo>
                <a:lnTo>
                  <a:pt x="196316" y="160019"/>
                </a:lnTo>
                <a:close/>
                <a:moveTo>
                  <a:pt x="104359" y="1"/>
                </a:moveTo>
                <a:cubicBezTo>
                  <a:pt x="102668" y="1"/>
                  <a:pt x="101295" y="1373"/>
                  <a:pt x="101295" y="3089"/>
                </a:cubicBezTo>
                <a:lnTo>
                  <a:pt x="101295" y="50097"/>
                </a:lnTo>
                <a:cubicBezTo>
                  <a:pt x="98526" y="50906"/>
                  <a:pt x="95977" y="52817"/>
                  <a:pt x="94090" y="55562"/>
                </a:cubicBezTo>
                <a:cubicBezTo>
                  <a:pt x="94065" y="55587"/>
                  <a:pt x="94041" y="55636"/>
                  <a:pt x="94016" y="55660"/>
                </a:cubicBezTo>
                <a:lnTo>
                  <a:pt x="27009" y="159896"/>
                </a:lnTo>
                <a:cubicBezTo>
                  <a:pt x="26764" y="160264"/>
                  <a:pt x="26568" y="160582"/>
                  <a:pt x="26396" y="160827"/>
                </a:cubicBezTo>
                <a:cubicBezTo>
                  <a:pt x="25171" y="162568"/>
                  <a:pt x="24877" y="163376"/>
                  <a:pt x="24877" y="166097"/>
                </a:cubicBezTo>
                <a:lnTo>
                  <a:pt x="24877" y="169013"/>
                </a:lnTo>
                <a:lnTo>
                  <a:pt x="18603" y="169013"/>
                </a:lnTo>
                <a:lnTo>
                  <a:pt x="18603" y="158989"/>
                </a:lnTo>
                <a:cubicBezTo>
                  <a:pt x="18603" y="156171"/>
                  <a:pt x="16299" y="153867"/>
                  <a:pt x="13480" y="153867"/>
                </a:cubicBezTo>
                <a:lnTo>
                  <a:pt x="5123" y="153867"/>
                </a:lnTo>
                <a:cubicBezTo>
                  <a:pt x="2304" y="153867"/>
                  <a:pt x="0" y="156171"/>
                  <a:pt x="0" y="158989"/>
                </a:cubicBezTo>
                <a:lnTo>
                  <a:pt x="0" y="179577"/>
                </a:lnTo>
                <a:cubicBezTo>
                  <a:pt x="0" y="182395"/>
                  <a:pt x="2304" y="184674"/>
                  <a:pt x="5123" y="184674"/>
                </a:cubicBezTo>
                <a:lnTo>
                  <a:pt x="13480" y="184674"/>
                </a:lnTo>
                <a:cubicBezTo>
                  <a:pt x="16299" y="184674"/>
                  <a:pt x="18603" y="182395"/>
                  <a:pt x="18603" y="179577"/>
                </a:cubicBezTo>
                <a:lnTo>
                  <a:pt x="18603" y="175165"/>
                </a:lnTo>
                <a:lnTo>
                  <a:pt x="24877" y="175165"/>
                </a:lnTo>
                <a:lnTo>
                  <a:pt x="24877" y="176268"/>
                </a:lnTo>
                <a:cubicBezTo>
                  <a:pt x="24877" y="180876"/>
                  <a:pt x="28627" y="184650"/>
                  <a:pt x="33259" y="184650"/>
                </a:cubicBezTo>
                <a:lnTo>
                  <a:pt x="175483" y="184650"/>
                </a:lnTo>
                <a:cubicBezTo>
                  <a:pt x="180115" y="184650"/>
                  <a:pt x="183865" y="180876"/>
                  <a:pt x="183865" y="176268"/>
                </a:cubicBezTo>
                <a:lnTo>
                  <a:pt x="183865" y="175165"/>
                </a:lnTo>
                <a:lnTo>
                  <a:pt x="190139" y="175165"/>
                </a:lnTo>
                <a:lnTo>
                  <a:pt x="190139" y="179577"/>
                </a:lnTo>
                <a:cubicBezTo>
                  <a:pt x="190139" y="182395"/>
                  <a:pt x="192443" y="184674"/>
                  <a:pt x="195262" y="184674"/>
                </a:cubicBezTo>
                <a:lnTo>
                  <a:pt x="203619" y="184674"/>
                </a:lnTo>
                <a:cubicBezTo>
                  <a:pt x="206438" y="184674"/>
                  <a:pt x="208742" y="182395"/>
                  <a:pt x="208742" y="179577"/>
                </a:cubicBezTo>
                <a:lnTo>
                  <a:pt x="208742" y="158989"/>
                </a:lnTo>
                <a:cubicBezTo>
                  <a:pt x="208742" y="156171"/>
                  <a:pt x="206438" y="153867"/>
                  <a:pt x="203619" y="153867"/>
                </a:cubicBezTo>
                <a:lnTo>
                  <a:pt x="195262" y="153867"/>
                </a:lnTo>
                <a:cubicBezTo>
                  <a:pt x="192443" y="153867"/>
                  <a:pt x="190139" y="156171"/>
                  <a:pt x="190139" y="158989"/>
                </a:cubicBezTo>
                <a:lnTo>
                  <a:pt x="190139" y="169013"/>
                </a:lnTo>
                <a:lnTo>
                  <a:pt x="183865" y="169013"/>
                </a:lnTo>
                <a:lnTo>
                  <a:pt x="183865" y="166121"/>
                </a:lnTo>
                <a:cubicBezTo>
                  <a:pt x="183865" y="166072"/>
                  <a:pt x="183865" y="166048"/>
                  <a:pt x="183865" y="165999"/>
                </a:cubicBezTo>
                <a:cubicBezTo>
                  <a:pt x="183792" y="163891"/>
                  <a:pt x="183473" y="162592"/>
                  <a:pt x="181733" y="159896"/>
                </a:cubicBezTo>
                <a:lnTo>
                  <a:pt x="149063" y="109187"/>
                </a:lnTo>
                <a:cubicBezTo>
                  <a:pt x="148465" y="108275"/>
                  <a:pt x="147473" y="107776"/>
                  <a:pt x="146457" y="107776"/>
                </a:cubicBezTo>
                <a:cubicBezTo>
                  <a:pt x="145890" y="107776"/>
                  <a:pt x="145316" y="107931"/>
                  <a:pt x="144798" y="108256"/>
                </a:cubicBezTo>
                <a:cubicBezTo>
                  <a:pt x="143377" y="109187"/>
                  <a:pt x="142960" y="111099"/>
                  <a:pt x="143891" y="112521"/>
                </a:cubicBezTo>
                <a:lnTo>
                  <a:pt x="176562" y="163229"/>
                </a:lnTo>
                <a:cubicBezTo>
                  <a:pt x="177640" y="164920"/>
                  <a:pt x="177664" y="165215"/>
                  <a:pt x="177713" y="166170"/>
                </a:cubicBezTo>
                <a:lnTo>
                  <a:pt x="177713" y="176268"/>
                </a:lnTo>
                <a:cubicBezTo>
                  <a:pt x="177713" y="177493"/>
                  <a:pt x="176709" y="178474"/>
                  <a:pt x="175483" y="178474"/>
                </a:cubicBezTo>
                <a:lnTo>
                  <a:pt x="145705" y="178474"/>
                </a:lnTo>
                <a:lnTo>
                  <a:pt x="145705" y="167469"/>
                </a:lnTo>
                <a:cubicBezTo>
                  <a:pt x="145705" y="165925"/>
                  <a:pt x="145705" y="163621"/>
                  <a:pt x="143499" y="160582"/>
                </a:cubicBezTo>
                <a:cubicBezTo>
                  <a:pt x="143377" y="160411"/>
                  <a:pt x="143254" y="160239"/>
                  <a:pt x="143083" y="160092"/>
                </a:cubicBezTo>
                <a:cubicBezTo>
                  <a:pt x="137298" y="154823"/>
                  <a:pt x="131907" y="148156"/>
                  <a:pt x="127029" y="140289"/>
                </a:cubicBezTo>
                <a:cubicBezTo>
                  <a:pt x="126454" y="139346"/>
                  <a:pt x="125441" y="138831"/>
                  <a:pt x="124405" y="138831"/>
                </a:cubicBezTo>
                <a:cubicBezTo>
                  <a:pt x="123852" y="138831"/>
                  <a:pt x="123292" y="138977"/>
                  <a:pt x="122789" y="139284"/>
                </a:cubicBezTo>
                <a:cubicBezTo>
                  <a:pt x="121343" y="140191"/>
                  <a:pt x="120902" y="142078"/>
                  <a:pt x="121784" y="143524"/>
                </a:cubicBezTo>
                <a:cubicBezTo>
                  <a:pt x="126882" y="151759"/>
                  <a:pt x="132568" y="158793"/>
                  <a:pt x="138671" y="164430"/>
                </a:cubicBezTo>
                <a:cubicBezTo>
                  <a:pt x="139529" y="165680"/>
                  <a:pt x="139529" y="166415"/>
                  <a:pt x="139529" y="167469"/>
                </a:cubicBezTo>
                <a:lnTo>
                  <a:pt x="139529" y="178474"/>
                </a:lnTo>
                <a:lnTo>
                  <a:pt x="69238" y="178474"/>
                </a:lnTo>
                <a:lnTo>
                  <a:pt x="69238" y="167469"/>
                </a:lnTo>
                <a:cubicBezTo>
                  <a:pt x="69238" y="166415"/>
                  <a:pt x="69238" y="165680"/>
                  <a:pt x="70095" y="164430"/>
                </a:cubicBezTo>
                <a:cubicBezTo>
                  <a:pt x="85830" y="149872"/>
                  <a:pt x="98844" y="125633"/>
                  <a:pt x="104383" y="100609"/>
                </a:cubicBezTo>
                <a:cubicBezTo>
                  <a:pt x="106761" y="111320"/>
                  <a:pt x="110486" y="121883"/>
                  <a:pt x="115437" y="132030"/>
                </a:cubicBezTo>
                <a:cubicBezTo>
                  <a:pt x="115980" y="133133"/>
                  <a:pt x="117074" y="133761"/>
                  <a:pt x="118217" y="133761"/>
                </a:cubicBezTo>
                <a:cubicBezTo>
                  <a:pt x="118674" y="133761"/>
                  <a:pt x="119138" y="133661"/>
                  <a:pt x="119579" y="133451"/>
                </a:cubicBezTo>
                <a:cubicBezTo>
                  <a:pt x="121098" y="132691"/>
                  <a:pt x="121735" y="130853"/>
                  <a:pt x="120976" y="129334"/>
                </a:cubicBezTo>
                <a:cubicBezTo>
                  <a:pt x="115902" y="118942"/>
                  <a:pt x="112177" y="108134"/>
                  <a:pt x="109971" y="97203"/>
                </a:cubicBezTo>
                <a:cubicBezTo>
                  <a:pt x="109383" y="94262"/>
                  <a:pt x="107104" y="92227"/>
                  <a:pt x="104334" y="92227"/>
                </a:cubicBezTo>
                <a:lnTo>
                  <a:pt x="104236" y="92227"/>
                </a:lnTo>
                <a:cubicBezTo>
                  <a:pt x="101516" y="92276"/>
                  <a:pt x="99285" y="94335"/>
                  <a:pt x="98820" y="97227"/>
                </a:cubicBezTo>
                <a:cubicBezTo>
                  <a:pt x="93771" y="121932"/>
                  <a:pt x="81075" y="146024"/>
                  <a:pt x="65684" y="160117"/>
                </a:cubicBezTo>
                <a:cubicBezTo>
                  <a:pt x="65537" y="160239"/>
                  <a:pt x="65390" y="160411"/>
                  <a:pt x="65267" y="160582"/>
                </a:cubicBezTo>
                <a:cubicBezTo>
                  <a:pt x="63086" y="163621"/>
                  <a:pt x="63086" y="165925"/>
                  <a:pt x="63086" y="167469"/>
                </a:cubicBezTo>
                <a:lnTo>
                  <a:pt x="63086" y="178474"/>
                </a:lnTo>
                <a:lnTo>
                  <a:pt x="33259" y="178474"/>
                </a:lnTo>
                <a:cubicBezTo>
                  <a:pt x="32058" y="178474"/>
                  <a:pt x="31028" y="177469"/>
                  <a:pt x="31028" y="176268"/>
                </a:cubicBezTo>
                <a:lnTo>
                  <a:pt x="31028" y="166121"/>
                </a:lnTo>
                <a:cubicBezTo>
                  <a:pt x="31028" y="165313"/>
                  <a:pt x="31053" y="165018"/>
                  <a:pt x="31077" y="164896"/>
                </a:cubicBezTo>
                <a:cubicBezTo>
                  <a:pt x="31151" y="164773"/>
                  <a:pt x="31298" y="164553"/>
                  <a:pt x="31445" y="164332"/>
                </a:cubicBezTo>
                <a:cubicBezTo>
                  <a:pt x="31666" y="164038"/>
                  <a:pt x="31911" y="163670"/>
                  <a:pt x="32205" y="163229"/>
                </a:cubicBezTo>
                <a:lnTo>
                  <a:pt x="99187" y="59043"/>
                </a:lnTo>
                <a:cubicBezTo>
                  <a:pt x="100633" y="56959"/>
                  <a:pt x="102472" y="55807"/>
                  <a:pt x="104359" y="55807"/>
                </a:cubicBezTo>
                <a:cubicBezTo>
                  <a:pt x="106270" y="55807"/>
                  <a:pt x="108109" y="56959"/>
                  <a:pt x="109555" y="59043"/>
                </a:cubicBezTo>
                <a:lnTo>
                  <a:pt x="136441" y="100854"/>
                </a:lnTo>
                <a:cubicBezTo>
                  <a:pt x="137039" y="101767"/>
                  <a:pt x="138041" y="102265"/>
                  <a:pt x="139057" y="102265"/>
                </a:cubicBezTo>
                <a:cubicBezTo>
                  <a:pt x="139625" y="102265"/>
                  <a:pt x="140196" y="102110"/>
                  <a:pt x="140705" y="101786"/>
                </a:cubicBezTo>
                <a:cubicBezTo>
                  <a:pt x="142151" y="100854"/>
                  <a:pt x="142543" y="98943"/>
                  <a:pt x="141637" y="97521"/>
                </a:cubicBezTo>
                <a:lnTo>
                  <a:pt x="114726" y="55660"/>
                </a:lnTo>
                <a:cubicBezTo>
                  <a:pt x="114701" y="55636"/>
                  <a:pt x="114677" y="55587"/>
                  <a:pt x="114652" y="55562"/>
                </a:cubicBezTo>
                <a:cubicBezTo>
                  <a:pt x="112765" y="52817"/>
                  <a:pt x="110216" y="50930"/>
                  <a:pt x="107447" y="50097"/>
                </a:cubicBezTo>
                <a:lnTo>
                  <a:pt x="107447" y="41935"/>
                </a:lnTo>
                <a:cubicBezTo>
                  <a:pt x="110424" y="39336"/>
                  <a:pt x="113442" y="38408"/>
                  <a:pt x="116518" y="38408"/>
                </a:cubicBezTo>
                <a:cubicBezTo>
                  <a:pt x="120228" y="38408"/>
                  <a:pt x="124024" y="39758"/>
                  <a:pt x="127936" y="41151"/>
                </a:cubicBezTo>
                <a:cubicBezTo>
                  <a:pt x="131809" y="42524"/>
                  <a:pt x="135509" y="43823"/>
                  <a:pt x="139137" y="43823"/>
                </a:cubicBezTo>
                <a:cubicBezTo>
                  <a:pt x="139896" y="43823"/>
                  <a:pt x="140656" y="43774"/>
                  <a:pt x="141416" y="43651"/>
                </a:cubicBezTo>
                <a:cubicBezTo>
                  <a:pt x="146783" y="42744"/>
                  <a:pt x="150362" y="38970"/>
                  <a:pt x="150362" y="34240"/>
                </a:cubicBezTo>
                <a:lnTo>
                  <a:pt x="150362" y="16030"/>
                </a:lnTo>
                <a:cubicBezTo>
                  <a:pt x="150362" y="12378"/>
                  <a:pt x="148769" y="10270"/>
                  <a:pt x="147445" y="9118"/>
                </a:cubicBezTo>
                <a:cubicBezTo>
                  <a:pt x="145696" y="7645"/>
                  <a:pt x="143228" y="6878"/>
                  <a:pt x="140332" y="6878"/>
                </a:cubicBezTo>
                <a:cubicBezTo>
                  <a:pt x="139373" y="6878"/>
                  <a:pt x="138366" y="6962"/>
                  <a:pt x="137323" y="7133"/>
                </a:cubicBezTo>
                <a:cubicBezTo>
                  <a:pt x="136198" y="7314"/>
                  <a:pt x="135110" y="7393"/>
                  <a:pt x="134049" y="7393"/>
                </a:cubicBezTo>
                <a:cubicBezTo>
                  <a:pt x="130511" y="7393"/>
                  <a:pt x="127267" y="6513"/>
                  <a:pt x="123892" y="5589"/>
                </a:cubicBezTo>
                <a:cubicBezTo>
                  <a:pt x="120566" y="4690"/>
                  <a:pt x="117189" y="3772"/>
                  <a:pt x="113612" y="3772"/>
                </a:cubicBezTo>
                <a:cubicBezTo>
                  <a:pt x="111627" y="3772"/>
                  <a:pt x="109581" y="4054"/>
                  <a:pt x="107447" y="4780"/>
                </a:cubicBezTo>
                <a:lnTo>
                  <a:pt x="107447" y="3089"/>
                </a:lnTo>
                <a:cubicBezTo>
                  <a:pt x="107447" y="1373"/>
                  <a:pt x="106074" y="1"/>
                  <a:pt x="1043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4"/>
          <p:cNvSpPr/>
          <p:nvPr/>
        </p:nvSpPr>
        <p:spPr>
          <a:xfrm>
            <a:off x="4303770" y="3223111"/>
            <a:ext cx="346810" cy="322378"/>
          </a:xfrm>
          <a:custGeom>
            <a:rect b="b" l="l" r="r" t="t"/>
            <a:pathLst>
              <a:path extrusionOk="0" h="195677" w="210507">
                <a:moveTo>
                  <a:pt x="104310" y="26811"/>
                </a:moveTo>
                <a:cubicBezTo>
                  <a:pt x="105217" y="26811"/>
                  <a:pt x="106197" y="28036"/>
                  <a:pt x="106197" y="29678"/>
                </a:cubicBezTo>
                <a:lnTo>
                  <a:pt x="106197" y="37938"/>
                </a:lnTo>
                <a:cubicBezTo>
                  <a:pt x="106197" y="39580"/>
                  <a:pt x="105217" y="40805"/>
                  <a:pt x="104310" y="40805"/>
                </a:cubicBezTo>
                <a:lnTo>
                  <a:pt x="59655" y="40805"/>
                </a:lnTo>
                <a:cubicBezTo>
                  <a:pt x="58773" y="40805"/>
                  <a:pt x="57792" y="39580"/>
                  <a:pt x="57792" y="37938"/>
                </a:cubicBezTo>
                <a:lnTo>
                  <a:pt x="57792" y="29678"/>
                </a:lnTo>
                <a:cubicBezTo>
                  <a:pt x="57792" y="28036"/>
                  <a:pt x="58773" y="26811"/>
                  <a:pt x="59655" y="26811"/>
                </a:cubicBezTo>
                <a:close/>
                <a:moveTo>
                  <a:pt x="121564" y="74407"/>
                </a:moveTo>
                <a:cubicBezTo>
                  <a:pt x="123108" y="74407"/>
                  <a:pt x="124383" y="75706"/>
                  <a:pt x="124383" y="77274"/>
                </a:cubicBezTo>
                <a:lnTo>
                  <a:pt x="124383" y="82200"/>
                </a:lnTo>
                <a:cubicBezTo>
                  <a:pt x="124383" y="83769"/>
                  <a:pt x="123108" y="85068"/>
                  <a:pt x="121564" y="85068"/>
                </a:cubicBezTo>
                <a:lnTo>
                  <a:pt x="97276" y="85068"/>
                </a:lnTo>
                <a:cubicBezTo>
                  <a:pt x="95708" y="85068"/>
                  <a:pt x="94433" y="83769"/>
                  <a:pt x="94433" y="82200"/>
                </a:cubicBezTo>
                <a:lnTo>
                  <a:pt x="94433" y="77274"/>
                </a:lnTo>
                <a:cubicBezTo>
                  <a:pt x="94433" y="75706"/>
                  <a:pt x="95708" y="74407"/>
                  <a:pt x="97276" y="74407"/>
                </a:cubicBezTo>
                <a:close/>
                <a:moveTo>
                  <a:pt x="145313" y="81686"/>
                </a:moveTo>
                <a:cubicBezTo>
                  <a:pt x="145411" y="81686"/>
                  <a:pt x="145534" y="81710"/>
                  <a:pt x="145632" y="81735"/>
                </a:cubicBezTo>
                <a:lnTo>
                  <a:pt x="148990" y="82740"/>
                </a:lnTo>
                <a:cubicBezTo>
                  <a:pt x="149602" y="82911"/>
                  <a:pt x="149970" y="83597"/>
                  <a:pt x="149774" y="84210"/>
                </a:cubicBezTo>
                <a:lnTo>
                  <a:pt x="149455" y="85313"/>
                </a:lnTo>
                <a:cubicBezTo>
                  <a:pt x="149455" y="85338"/>
                  <a:pt x="149455" y="85362"/>
                  <a:pt x="149431" y="85387"/>
                </a:cubicBezTo>
                <a:cubicBezTo>
                  <a:pt x="149431" y="85411"/>
                  <a:pt x="149431" y="85411"/>
                  <a:pt x="149431" y="85436"/>
                </a:cubicBezTo>
                <a:lnTo>
                  <a:pt x="147200" y="93180"/>
                </a:lnTo>
                <a:cubicBezTo>
                  <a:pt x="147078" y="93572"/>
                  <a:pt x="146784" y="93793"/>
                  <a:pt x="146637" y="93867"/>
                </a:cubicBezTo>
                <a:cubicBezTo>
                  <a:pt x="146510" y="93939"/>
                  <a:pt x="146302" y="94025"/>
                  <a:pt x="146044" y="94025"/>
                </a:cubicBezTo>
                <a:cubicBezTo>
                  <a:pt x="145953" y="94025"/>
                  <a:pt x="145856" y="94015"/>
                  <a:pt x="145754" y="93989"/>
                </a:cubicBezTo>
                <a:lnTo>
                  <a:pt x="142397" y="92984"/>
                </a:lnTo>
                <a:cubicBezTo>
                  <a:pt x="141784" y="92813"/>
                  <a:pt x="141441" y="92126"/>
                  <a:pt x="141612" y="91514"/>
                </a:cubicBezTo>
                <a:lnTo>
                  <a:pt x="144186" y="82568"/>
                </a:lnTo>
                <a:cubicBezTo>
                  <a:pt x="144357" y="82029"/>
                  <a:pt x="144823" y="81686"/>
                  <a:pt x="145313" y="81686"/>
                </a:cubicBezTo>
                <a:close/>
                <a:moveTo>
                  <a:pt x="166841" y="86506"/>
                </a:moveTo>
                <a:cubicBezTo>
                  <a:pt x="166923" y="86506"/>
                  <a:pt x="167010" y="86516"/>
                  <a:pt x="167102" y="86538"/>
                </a:cubicBezTo>
                <a:lnTo>
                  <a:pt x="170484" y="87445"/>
                </a:lnTo>
                <a:cubicBezTo>
                  <a:pt x="171096" y="87592"/>
                  <a:pt x="171489" y="88254"/>
                  <a:pt x="171317" y="88891"/>
                </a:cubicBezTo>
                <a:lnTo>
                  <a:pt x="169013" y="97911"/>
                </a:lnTo>
                <a:cubicBezTo>
                  <a:pt x="168915" y="98327"/>
                  <a:pt x="168646" y="98548"/>
                  <a:pt x="168474" y="98646"/>
                </a:cubicBezTo>
                <a:cubicBezTo>
                  <a:pt x="168362" y="98702"/>
                  <a:pt x="168149" y="98801"/>
                  <a:pt x="167881" y="98801"/>
                </a:cubicBezTo>
                <a:cubicBezTo>
                  <a:pt x="167797" y="98801"/>
                  <a:pt x="167709" y="98792"/>
                  <a:pt x="167616" y="98768"/>
                </a:cubicBezTo>
                <a:lnTo>
                  <a:pt x="164234" y="97886"/>
                </a:lnTo>
                <a:cubicBezTo>
                  <a:pt x="163621" y="97739"/>
                  <a:pt x="163229" y="97077"/>
                  <a:pt x="163401" y="96440"/>
                </a:cubicBezTo>
                <a:lnTo>
                  <a:pt x="165435" y="88450"/>
                </a:lnTo>
                <a:lnTo>
                  <a:pt x="165705" y="87396"/>
                </a:lnTo>
                <a:cubicBezTo>
                  <a:pt x="165803" y="86980"/>
                  <a:pt x="166072" y="86759"/>
                  <a:pt x="166244" y="86686"/>
                </a:cubicBezTo>
                <a:cubicBezTo>
                  <a:pt x="166357" y="86610"/>
                  <a:pt x="166571" y="86506"/>
                  <a:pt x="166841" y="86506"/>
                </a:cubicBezTo>
                <a:close/>
                <a:moveTo>
                  <a:pt x="52033" y="26811"/>
                </a:moveTo>
                <a:cubicBezTo>
                  <a:pt x="51763" y="27717"/>
                  <a:pt x="51616" y="28673"/>
                  <a:pt x="51616" y="29678"/>
                </a:cubicBezTo>
                <a:lnTo>
                  <a:pt x="51616" y="37938"/>
                </a:lnTo>
                <a:cubicBezTo>
                  <a:pt x="51616" y="42913"/>
                  <a:pt x="55219" y="46981"/>
                  <a:pt x="59655" y="46981"/>
                </a:cubicBezTo>
                <a:lnTo>
                  <a:pt x="101884" y="46981"/>
                </a:lnTo>
                <a:lnTo>
                  <a:pt x="104335" y="57373"/>
                </a:lnTo>
                <a:lnTo>
                  <a:pt x="80512" y="57496"/>
                </a:lnTo>
                <a:cubicBezTo>
                  <a:pt x="63037" y="57569"/>
                  <a:pt x="54680" y="65093"/>
                  <a:pt x="54214" y="81171"/>
                </a:cubicBezTo>
                <a:cubicBezTo>
                  <a:pt x="54214" y="81245"/>
                  <a:pt x="54214" y="81318"/>
                  <a:pt x="54214" y="81392"/>
                </a:cubicBezTo>
                <a:cubicBezTo>
                  <a:pt x="54582" y="90631"/>
                  <a:pt x="51837" y="97347"/>
                  <a:pt x="46249" y="100778"/>
                </a:cubicBezTo>
                <a:cubicBezTo>
                  <a:pt x="43473" y="102480"/>
                  <a:pt x="40022" y="103322"/>
                  <a:pt x="36354" y="103322"/>
                </a:cubicBezTo>
                <a:cubicBezTo>
                  <a:pt x="31991" y="103322"/>
                  <a:pt x="27320" y="102130"/>
                  <a:pt x="23113" y="99773"/>
                </a:cubicBezTo>
                <a:cubicBezTo>
                  <a:pt x="16520" y="96097"/>
                  <a:pt x="12598" y="90337"/>
                  <a:pt x="12598" y="84406"/>
                </a:cubicBezTo>
                <a:lnTo>
                  <a:pt x="12598" y="26811"/>
                </a:lnTo>
                <a:close/>
                <a:moveTo>
                  <a:pt x="199331" y="127002"/>
                </a:moveTo>
                <a:cubicBezTo>
                  <a:pt x="199061" y="137615"/>
                  <a:pt x="194110" y="137737"/>
                  <a:pt x="192174" y="137762"/>
                </a:cubicBezTo>
                <a:lnTo>
                  <a:pt x="113403" y="137762"/>
                </a:lnTo>
                <a:cubicBezTo>
                  <a:pt x="114922" y="131365"/>
                  <a:pt x="121221" y="127002"/>
                  <a:pt x="129481" y="127002"/>
                </a:cubicBezTo>
                <a:close/>
                <a:moveTo>
                  <a:pt x="105805" y="63525"/>
                </a:moveTo>
                <a:lnTo>
                  <a:pt x="106908" y="68230"/>
                </a:lnTo>
                <a:lnTo>
                  <a:pt x="97276" y="68230"/>
                </a:lnTo>
                <a:cubicBezTo>
                  <a:pt x="92301" y="68230"/>
                  <a:pt x="88281" y="72299"/>
                  <a:pt x="88281" y="77274"/>
                </a:cubicBezTo>
                <a:lnTo>
                  <a:pt x="88281" y="82200"/>
                </a:lnTo>
                <a:cubicBezTo>
                  <a:pt x="88281" y="87176"/>
                  <a:pt x="92301" y="91244"/>
                  <a:pt x="97276" y="91244"/>
                </a:cubicBezTo>
                <a:lnTo>
                  <a:pt x="121564" y="91244"/>
                </a:lnTo>
                <a:cubicBezTo>
                  <a:pt x="126025" y="91244"/>
                  <a:pt x="129726" y="87960"/>
                  <a:pt x="130436" y="83671"/>
                </a:cubicBezTo>
                <a:lnTo>
                  <a:pt x="136956" y="85338"/>
                </a:lnTo>
                <a:lnTo>
                  <a:pt x="135681" y="89798"/>
                </a:lnTo>
                <a:cubicBezTo>
                  <a:pt x="134554" y="93695"/>
                  <a:pt x="136784" y="97788"/>
                  <a:pt x="140657" y="98915"/>
                </a:cubicBezTo>
                <a:lnTo>
                  <a:pt x="144039" y="99896"/>
                </a:lnTo>
                <a:cubicBezTo>
                  <a:pt x="144701" y="100092"/>
                  <a:pt x="145387" y="100190"/>
                  <a:pt x="146073" y="100190"/>
                </a:cubicBezTo>
                <a:cubicBezTo>
                  <a:pt x="147298" y="100190"/>
                  <a:pt x="148499" y="99896"/>
                  <a:pt x="149602" y="99283"/>
                </a:cubicBezTo>
                <a:cubicBezTo>
                  <a:pt x="151342" y="98327"/>
                  <a:pt x="152592" y="96759"/>
                  <a:pt x="153132" y="94896"/>
                </a:cubicBezTo>
                <a:lnTo>
                  <a:pt x="154553" y="89921"/>
                </a:lnTo>
                <a:lnTo>
                  <a:pt x="158425" y="90950"/>
                </a:lnTo>
                <a:lnTo>
                  <a:pt x="157421" y="94896"/>
                </a:lnTo>
                <a:cubicBezTo>
                  <a:pt x="157421" y="94920"/>
                  <a:pt x="157421" y="94920"/>
                  <a:pt x="157396" y="94920"/>
                </a:cubicBezTo>
                <a:cubicBezTo>
                  <a:pt x="156416" y="98842"/>
                  <a:pt x="158769" y="102861"/>
                  <a:pt x="162690" y="103866"/>
                </a:cubicBezTo>
                <a:lnTo>
                  <a:pt x="166072" y="104748"/>
                </a:lnTo>
                <a:cubicBezTo>
                  <a:pt x="166685" y="104896"/>
                  <a:pt x="167298" y="104969"/>
                  <a:pt x="167910" y="104969"/>
                </a:cubicBezTo>
                <a:cubicBezTo>
                  <a:pt x="169209" y="104969"/>
                  <a:pt x="170484" y="104626"/>
                  <a:pt x="171636" y="103940"/>
                </a:cubicBezTo>
                <a:cubicBezTo>
                  <a:pt x="173327" y="102935"/>
                  <a:pt x="174528" y="101342"/>
                  <a:pt x="174993" y="99455"/>
                </a:cubicBezTo>
                <a:lnTo>
                  <a:pt x="175998" y="95558"/>
                </a:lnTo>
                <a:lnTo>
                  <a:pt x="178596" y="96244"/>
                </a:lnTo>
                <a:cubicBezTo>
                  <a:pt x="186243" y="98254"/>
                  <a:pt x="196095" y="109797"/>
                  <a:pt x="198693" y="120826"/>
                </a:cubicBezTo>
                <a:lnTo>
                  <a:pt x="129481" y="120826"/>
                </a:lnTo>
                <a:cubicBezTo>
                  <a:pt x="117765" y="120826"/>
                  <a:pt x="108673" y="127909"/>
                  <a:pt x="107104" y="137762"/>
                </a:cubicBezTo>
                <a:lnTo>
                  <a:pt x="78894" y="137762"/>
                </a:lnTo>
                <a:cubicBezTo>
                  <a:pt x="77179" y="137762"/>
                  <a:pt x="75806" y="139134"/>
                  <a:pt x="75806" y="140850"/>
                </a:cubicBezTo>
                <a:cubicBezTo>
                  <a:pt x="75806" y="142541"/>
                  <a:pt x="77179" y="143938"/>
                  <a:pt x="78894" y="143938"/>
                </a:cubicBezTo>
                <a:lnTo>
                  <a:pt x="187910" y="143938"/>
                </a:lnTo>
                <a:lnTo>
                  <a:pt x="197713" y="152810"/>
                </a:lnTo>
                <a:lnTo>
                  <a:pt x="12868" y="152810"/>
                </a:lnTo>
                <a:lnTo>
                  <a:pt x="23260" y="143693"/>
                </a:lnTo>
                <a:cubicBezTo>
                  <a:pt x="25367" y="143913"/>
                  <a:pt x="27475" y="143938"/>
                  <a:pt x="29460" y="143938"/>
                </a:cubicBezTo>
                <a:lnTo>
                  <a:pt x="64753" y="143938"/>
                </a:lnTo>
                <a:cubicBezTo>
                  <a:pt x="66444" y="143938"/>
                  <a:pt x="67841" y="142541"/>
                  <a:pt x="67841" y="140850"/>
                </a:cubicBezTo>
                <a:cubicBezTo>
                  <a:pt x="67841" y="139134"/>
                  <a:pt x="66444" y="137762"/>
                  <a:pt x="64753" y="137762"/>
                </a:cubicBezTo>
                <a:lnTo>
                  <a:pt x="29460" y="137762"/>
                </a:lnTo>
                <a:cubicBezTo>
                  <a:pt x="25539" y="137762"/>
                  <a:pt x="21838" y="137762"/>
                  <a:pt x="18873" y="136022"/>
                </a:cubicBezTo>
                <a:cubicBezTo>
                  <a:pt x="18774" y="135948"/>
                  <a:pt x="18701" y="135899"/>
                  <a:pt x="18578" y="135850"/>
                </a:cubicBezTo>
                <a:cubicBezTo>
                  <a:pt x="14682" y="134085"/>
                  <a:pt x="12598" y="128939"/>
                  <a:pt x="12598" y="124993"/>
                </a:cubicBezTo>
                <a:lnTo>
                  <a:pt x="12598" y="99308"/>
                </a:lnTo>
                <a:cubicBezTo>
                  <a:pt x="14632" y="101538"/>
                  <a:pt x="17157" y="103523"/>
                  <a:pt x="20098" y="105165"/>
                </a:cubicBezTo>
                <a:cubicBezTo>
                  <a:pt x="25269" y="108057"/>
                  <a:pt x="30955" y="109528"/>
                  <a:pt x="36323" y="109528"/>
                </a:cubicBezTo>
                <a:cubicBezTo>
                  <a:pt x="41126" y="109528"/>
                  <a:pt x="45685" y="108351"/>
                  <a:pt x="49484" y="106023"/>
                </a:cubicBezTo>
                <a:cubicBezTo>
                  <a:pt x="54778" y="102788"/>
                  <a:pt x="60954" y="95852"/>
                  <a:pt x="60390" y="81269"/>
                </a:cubicBezTo>
                <a:cubicBezTo>
                  <a:pt x="60783" y="68672"/>
                  <a:pt x="66444" y="63721"/>
                  <a:pt x="80561" y="63672"/>
                </a:cubicBezTo>
                <a:lnTo>
                  <a:pt x="105805" y="63525"/>
                </a:lnTo>
                <a:close/>
                <a:moveTo>
                  <a:pt x="202982" y="158986"/>
                </a:moveTo>
                <a:cubicBezTo>
                  <a:pt x="203742" y="160727"/>
                  <a:pt x="203865" y="162491"/>
                  <a:pt x="203301" y="164060"/>
                </a:cubicBezTo>
                <a:cubicBezTo>
                  <a:pt x="202443" y="166437"/>
                  <a:pt x="200066" y="167834"/>
                  <a:pt x="196806" y="167932"/>
                </a:cubicBezTo>
                <a:lnTo>
                  <a:pt x="13701" y="167932"/>
                </a:lnTo>
                <a:cubicBezTo>
                  <a:pt x="10441" y="167834"/>
                  <a:pt x="8064" y="166437"/>
                  <a:pt x="7206" y="164060"/>
                </a:cubicBezTo>
                <a:cubicBezTo>
                  <a:pt x="6643" y="162491"/>
                  <a:pt x="6790" y="160727"/>
                  <a:pt x="7525" y="158986"/>
                </a:cubicBezTo>
                <a:close/>
                <a:moveTo>
                  <a:pt x="62057" y="174108"/>
                </a:moveTo>
                <a:cubicBezTo>
                  <a:pt x="60635" y="184647"/>
                  <a:pt x="51837" y="189500"/>
                  <a:pt x="43651" y="189500"/>
                </a:cubicBezTo>
                <a:cubicBezTo>
                  <a:pt x="35440" y="189500"/>
                  <a:pt x="26666" y="184647"/>
                  <a:pt x="25220" y="174108"/>
                </a:cubicBezTo>
                <a:close/>
                <a:moveTo>
                  <a:pt x="123672" y="174108"/>
                </a:moveTo>
                <a:cubicBezTo>
                  <a:pt x="122251" y="184647"/>
                  <a:pt x="113476" y="189500"/>
                  <a:pt x="105266" y="189500"/>
                </a:cubicBezTo>
                <a:cubicBezTo>
                  <a:pt x="97055" y="189500"/>
                  <a:pt x="88257" y="184647"/>
                  <a:pt x="86835" y="174108"/>
                </a:cubicBezTo>
                <a:close/>
                <a:moveTo>
                  <a:pt x="185287" y="174108"/>
                </a:moveTo>
                <a:cubicBezTo>
                  <a:pt x="183866" y="184647"/>
                  <a:pt x="175091" y="189500"/>
                  <a:pt x="166881" y="189500"/>
                </a:cubicBezTo>
                <a:cubicBezTo>
                  <a:pt x="158671" y="189500"/>
                  <a:pt x="149896" y="184647"/>
                  <a:pt x="148450" y="174108"/>
                </a:cubicBezTo>
                <a:close/>
                <a:moveTo>
                  <a:pt x="84491" y="0"/>
                </a:moveTo>
                <a:cubicBezTo>
                  <a:pt x="83593" y="0"/>
                  <a:pt x="82667" y="24"/>
                  <a:pt x="81713" y="72"/>
                </a:cubicBezTo>
                <a:lnTo>
                  <a:pt x="59680" y="96"/>
                </a:lnTo>
                <a:cubicBezTo>
                  <a:pt x="57964" y="96"/>
                  <a:pt x="56592" y="1493"/>
                  <a:pt x="56592" y="3184"/>
                </a:cubicBezTo>
                <a:cubicBezTo>
                  <a:pt x="56592" y="4900"/>
                  <a:pt x="57964" y="6272"/>
                  <a:pt x="59680" y="6272"/>
                </a:cubicBezTo>
                <a:lnTo>
                  <a:pt x="81787" y="6248"/>
                </a:lnTo>
                <a:lnTo>
                  <a:pt x="81934" y="6248"/>
                </a:lnTo>
                <a:cubicBezTo>
                  <a:pt x="82806" y="6202"/>
                  <a:pt x="83649" y="6179"/>
                  <a:pt x="84462" y="6179"/>
                </a:cubicBezTo>
                <a:cubicBezTo>
                  <a:pt x="90639" y="6179"/>
                  <a:pt x="95097" y="7491"/>
                  <a:pt x="97717" y="10047"/>
                </a:cubicBezTo>
                <a:cubicBezTo>
                  <a:pt x="100413" y="12694"/>
                  <a:pt x="101148" y="16566"/>
                  <a:pt x="101246" y="20634"/>
                </a:cubicBezTo>
                <a:lnTo>
                  <a:pt x="12598" y="20634"/>
                </a:lnTo>
                <a:lnTo>
                  <a:pt x="12598" y="15512"/>
                </a:lnTo>
                <a:cubicBezTo>
                  <a:pt x="12598" y="9336"/>
                  <a:pt x="15417" y="6321"/>
                  <a:pt x="21225" y="6321"/>
                </a:cubicBezTo>
                <a:lnTo>
                  <a:pt x="44288" y="6297"/>
                </a:lnTo>
                <a:cubicBezTo>
                  <a:pt x="45979" y="6297"/>
                  <a:pt x="47376" y="4924"/>
                  <a:pt x="47376" y="3209"/>
                </a:cubicBezTo>
                <a:cubicBezTo>
                  <a:pt x="47376" y="1493"/>
                  <a:pt x="45979" y="121"/>
                  <a:pt x="44288" y="121"/>
                </a:cubicBezTo>
                <a:lnTo>
                  <a:pt x="21201" y="145"/>
                </a:lnTo>
                <a:cubicBezTo>
                  <a:pt x="11937" y="145"/>
                  <a:pt x="6422" y="5905"/>
                  <a:pt x="6422" y="15512"/>
                </a:cubicBezTo>
                <a:lnTo>
                  <a:pt x="6422" y="124993"/>
                </a:lnTo>
                <a:cubicBezTo>
                  <a:pt x="6422" y="130777"/>
                  <a:pt x="9388" y="138350"/>
                  <a:pt x="15882" y="141414"/>
                </a:cubicBezTo>
                <a:cubicBezTo>
                  <a:pt x="16005" y="141487"/>
                  <a:pt x="16128" y="141536"/>
                  <a:pt x="16250" y="141610"/>
                </a:cubicBezTo>
                <a:lnTo>
                  <a:pt x="6692" y="150041"/>
                </a:lnTo>
                <a:cubicBezTo>
                  <a:pt x="5246" y="151315"/>
                  <a:pt x="4045" y="152688"/>
                  <a:pt x="3113" y="154158"/>
                </a:cubicBezTo>
                <a:lnTo>
                  <a:pt x="3089" y="154207"/>
                </a:lnTo>
                <a:cubicBezTo>
                  <a:pt x="662" y="158006"/>
                  <a:pt x="1" y="162295"/>
                  <a:pt x="1422" y="166167"/>
                </a:cubicBezTo>
                <a:cubicBezTo>
                  <a:pt x="3162" y="170996"/>
                  <a:pt x="7721" y="173961"/>
                  <a:pt x="13579" y="174108"/>
                </a:cubicBezTo>
                <a:lnTo>
                  <a:pt x="18995" y="174108"/>
                </a:lnTo>
                <a:cubicBezTo>
                  <a:pt x="20490" y="188274"/>
                  <a:pt x="32132" y="195676"/>
                  <a:pt x="43651" y="195676"/>
                </a:cubicBezTo>
                <a:cubicBezTo>
                  <a:pt x="55145" y="195676"/>
                  <a:pt x="66787" y="188274"/>
                  <a:pt x="68282" y="174108"/>
                </a:cubicBezTo>
                <a:lnTo>
                  <a:pt x="80610" y="174108"/>
                </a:lnTo>
                <a:cubicBezTo>
                  <a:pt x="82105" y="188274"/>
                  <a:pt x="93747" y="195676"/>
                  <a:pt x="105266" y="195676"/>
                </a:cubicBezTo>
                <a:cubicBezTo>
                  <a:pt x="116785" y="195676"/>
                  <a:pt x="128427" y="188274"/>
                  <a:pt x="129897" y="174108"/>
                </a:cubicBezTo>
                <a:lnTo>
                  <a:pt x="142250" y="174108"/>
                </a:lnTo>
                <a:cubicBezTo>
                  <a:pt x="143720" y="188274"/>
                  <a:pt x="155362" y="195676"/>
                  <a:pt x="166881" y="195676"/>
                </a:cubicBezTo>
                <a:cubicBezTo>
                  <a:pt x="178400" y="195676"/>
                  <a:pt x="190042" y="188274"/>
                  <a:pt x="191512" y="174108"/>
                </a:cubicBezTo>
                <a:lnTo>
                  <a:pt x="196929" y="174108"/>
                </a:lnTo>
                <a:cubicBezTo>
                  <a:pt x="202811" y="173961"/>
                  <a:pt x="207345" y="170996"/>
                  <a:pt x="209110" y="166167"/>
                </a:cubicBezTo>
                <a:cubicBezTo>
                  <a:pt x="210507" y="162295"/>
                  <a:pt x="209845" y="158031"/>
                  <a:pt x="207418" y="154207"/>
                </a:cubicBezTo>
                <a:cubicBezTo>
                  <a:pt x="207418" y="154183"/>
                  <a:pt x="207394" y="154183"/>
                  <a:pt x="207394" y="154158"/>
                </a:cubicBezTo>
                <a:cubicBezTo>
                  <a:pt x="206463" y="152712"/>
                  <a:pt x="205262" y="151315"/>
                  <a:pt x="203840" y="150041"/>
                </a:cubicBezTo>
                <a:lnTo>
                  <a:pt x="196390" y="143276"/>
                </a:lnTo>
                <a:cubicBezTo>
                  <a:pt x="200826" y="141855"/>
                  <a:pt x="205507" y="137639"/>
                  <a:pt x="205507" y="126096"/>
                </a:cubicBezTo>
                <a:cubicBezTo>
                  <a:pt x="205507" y="125336"/>
                  <a:pt x="205482" y="124576"/>
                  <a:pt x="205409" y="123816"/>
                </a:cubicBezTo>
                <a:cubicBezTo>
                  <a:pt x="205409" y="123718"/>
                  <a:pt x="205384" y="123620"/>
                  <a:pt x="205384" y="123522"/>
                </a:cubicBezTo>
                <a:cubicBezTo>
                  <a:pt x="204747" y="117223"/>
                  <a:pt x="201904" y="110189"/>
                  <a:pt x="197321" y="103842"/>
                </a:cubicBezTo>
                <a:cubicBezTo>
                  <a:pt x="192199" y="96734"/>
                  <a:pt x="185949" y="91783"/>
                  <a:pt x="180165" y="90264"/>
                </a:cubicBezTo>
                <a:lnTo>
                  <a:pt x="177469" y="89578"/>
                </a:lnTo>
                <a:cubicBezTo>
                  <a:pt x="177959" y="85926"/>
                  <a:pt x="175655" y="82396"/>
                  <a:pt x="172028" y="81465"/>
                </a:cubicBezTo>
                <a:lnTo>
                  <a:pt x="168646" y="80558"/>
                </a:lnTo>
                <a:cubicBezTo>
                  <a:pt x="168048" y="80411"/>
                  <a:pt x="167441" y="80337"/>
                  <a:pt x="166836" y="80337"/>
                </a:cubicBezTo>
                <a:cubicBezTo>
                  <a:pt x="165531" y="80337"/>
                  <a:pt x="164238" y="80680"/>
                  <a:pt x="163082" y="81367"/>
                </a:cubicBezTo>
                <a:cubicBezTo>
                  <a:pt x="161661" y="82200"/>
                  <a:pt x="160607" y="83475"/>
                  <a:pt x="160019" y="84970"/>
                </a:cubicBezTo>
                <a:lnTo>
                  <a:pt x="155999" y="83916"/>
                </a:lnTo>
                <a:cubicBezTo>
                  <a:pt x="156024" y="80705"/>
                  <a:pt x="153940" y="77740"/>
                  <a:pt x="150730" y="76808"/>
                </a:cubicBezTo>
                <a:lnTo>
                  <a:pt x="147347" y="75804"/>
                </a:lnTo>
                <a:cubicBezTo>
                  <a:pt x="146674" y="75608"/>
                  <a:pt x="145994" y="75515"/>
                  <a:pt x="145326" y="75515"/>
                </a:cubicBezTo>
                <a:cubicBezTo>
                  <a:pt x="142636" y="75515"/>
                  <a:pt x="140119" y="77022"/>
                  <a:pt x="138843" y="79455"/>
                </a:cubicBezTo>
                <a:lnTo>
                  <a:pt x="130559" y="77323"/>
                </a:lnTo>
                <a:lnTo>
                  <a:pt x="130559" y="77274"/>
                </a:lnTo>
                <a:cubicBezTo>
                  <a:pt x="130559" y="72299"/>
                  <a:pt x="126515" y="68230"/>
                  <a:pt x="121564" y="68230"/>
                </a:cubicBezTo>
                <a:lnTo>
                  <a:pt x="113256" y="68230"/>
                </a:lnTo>
                <a:lnTo>
                  <a:pt x="111271" y="59897"/>
                </a:lnTo>
                <a:cubicBezTo>
                  <a:pt x="111246" y="59775"/>
                  <a:pt x="111222" y="59628"/>
                  <a:pt x="111197" y="59505"/>
                </a:cubicBezTo>
                <a:lnTo>
                  <a:pt x="107986" y="45976"/>
                </a:lnTo>
                <a:cubicBezTo>
                  <a:pt x="110584" y="44481"/>
                  <a:pt x="112373" y="41442"/>
                  <a:pt x="112373" y="37938"/>
                </a:cubicBezTo>
                <a:lnTo>
                  <a:pt x="112373" y="29678"/>
                </a:lnTo>
                <a:cubicBezTo>
                  <a:pt x="112373" y="25928"/>
                  <a:pt x="110339" y="22718"/>
                  <a:pt x="107447" y="21345"/>
                </a:cubicBezTo>
                <a:cubicBezTo>
                  <a:pt x="107398" y="15806"/>
                  <a:pt x="106442" y="9949"/>
                  <a:pt x="102031" y="5635"/>
                </a:cubicBezTo>
                <a:cubicBezTo>
                  <a:pt x="98179" y="1849"/>
                  <a:pt x="92409" y="0"/>
                  <a:pt x="844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 name="Google Shape;310;p24"/>
          <p:cNvGrpSpPr/>
          <p:nvPr/>
        </p:nvGrpSpPr>
        <p:grpSpPr>
          <a:xfrm>
            <a:off x="4322979" y="4119508"/>
            <a:ext cx="308392" cy="315792"/>
            <a:chOff x="1251875" y="238125"/>
            <a:chExt cx="5105825" cy="5228350"/>
          </a:xfrm>
        </p:grpSpPr>
        <p:sp>
          <p:nvSpPr>
            <p:cNvPr id="311" name="Google Shape;311;p24"/>
            <p:cNvSpPr/>
            <p:nvPr/>
          </p:nvSpPr>
          <p:spPr>
            <a:xfrm>
              <a:off x="1580300" y="2011325"/>
              <a:ext cx="1927650" cy="1190525"/>
            </a:xfrm>
            <a:custGeom>
              <a:rect b="b" l="l" r="r" t="t"/>
              <a:pathLst>
                <a:path extrusionOk="0" h="47621" w="77106">
                  <a:moveTo>
                    <a:pt x="5270" y="0"/>
                  </a:moveTo>
                  <a:cubicBezTo>
                    <a:pt x="2353" y="0"/>
                    <a:pt x="1" y="2353"/>
                    <a:pt x="1" y="5270"/>
                  </a:cubicBezTo>
                  <a:lnTo>
                    <a:pt x="1" y="42376"/>
                  </a:lnTo>
                  <a:cubicBezTo>
                    <a:pt x="1" y="45268"/>
                    <a:pt x="2353" y="47621"/>
                    <a:pt x="5270" y="47621"/>
                  </a:cubicBezTo>
                  <a:lnTo>
                    <a:pt x="31911" y="47621"/>
                  </a:lnTo>
                  <a:cubicBezTo>
                    <a:pt x="33627" y="47621"/>
                    <a:pt x="34999" y="46248"/>
                    <a:pt x="34999" y="44533"/>
                  </a:cubicBezTo>
                  <a:cubicBezTo>
                    <a:pt x="34999" y="42842"/>
                    <a:pt x="33627" y="41445"/>
                    <a:pt x="31911" y="41445"/>
                  </a:cubicBezTo>
                  <a:lnTo>
                    <a:pt x="6177" y="41445"/>
                  </a:lnTo>
                  <a:lnTo>
                    <a:pt x="6177" y="6177"/>
                  </a:lnTo>
                  <a:lnTo>
                    <a:pt x="70929" y="6177"/>
                  </a:lnTo>
                  <a:lnTo>
                    <a:pt x="70929" y="41445"/>
                  </a:lnTo>
                  <a:lnTo>
                    <a:pt x="46053" y="41445"/>
                  </a:lnTo>
                  <a:cubicBezTo>
                    <a:pt x="44361" y="41445"/>
                    <a:pt x="42964" y="42842"/>
                    <a:pt x="42964" y="44533"/>
                  </a:cubicBezTo>
                  <a:cubicBezTo>
                    <a:pt x="42964" y="46248"/>
                    <a:pt x="44361" y="47621"/>
                    <a:pt x="46053" y="47621"/>
                  </a:cubicBezTo>
                  <a:lnTo>
                    <a:pt x="71836" y="47621"/>
                  </a:lnTo>
                  <a:cubicBezTo>
                    <a:pt x="74752" y="47621"/>
                    <a:pt x="77105" y="45268"/>
                    <a:pt x="77105" y="42376"/>
                  </a:cubicBezTo>
                  <a:lnTo>
                    <a:pt x="77105" y="5270"/>
                  </a:lnTo>
                  <a:cubicBezTo>
                    <a:pt x="77105" y="2353"/>
                    <a:pt x="74752" y="0"/>
                    <a:pt x="718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4"/>
            <p:cNvSpPr/>
            <p:nvPr/>
          </p:nvSpPr>
          <p:spPr>
            <a:xfrm>
              <a:off x="2174650" y="3818825"/>
              <a:ext cx="809425" cy="849275"/>
            </a:xfrm>
            <a:custGeom>
              <a:rect b="b" l="l" r="r" t="t"/>
              <a:pathLst>
                <a:path extrusionOk="0" h="33971" w="32377">
                  <a:moveTo>
                    <a:pt x="9256" y="6172"/>
                  </a:moveTo>
                  <a:cubicBezTo>
                    <a:pt x="10028" y="6172"/>
                    <a:pt x="10928" y="6404"/>
                    <a:pt x="11862" y="6864"/>
                  </a:cubicBezTo>
                  <a:lnTo>
                    <a:pt x="17941" y="10197"/>
                  </a:lnTo>
                  <a:lnTo>
                    <a:pt x="22695" y="12942"/>
                  </a:lnTo>
                  <a:cubicBezTo>
                    <a:pt x="24827" y="14167"/>
                    <a:pt x="26077" y="15613"/>
                    <a:pt x="26102" y="16863"/>
                  </a:cubicBezTo>
                  <a:cubicBezTo>
                    <a:pt x="26151" y="17942"/>
                    <a:pt x="25269" y="19167"/>
                    <a:pt x="23798" y="20147"/>
                  </a:cubicBezTo>
                  <a:lnTo>
                    <a:pt x="17891" y="23750"/>
                  </a:lnTo>
                  <a:lnTo>
                    <a:pt x="13137" y="26495"/>
                  </a:lnTo>
                  <a:cubicBezTo>
                    <a:pt x="11671" y="27337"/>
                    <a:pt x="10333" y="27775"/>
                    <a:pt x="9282" y="27775"/>
                  </a:cubicBezTo>
                  <a:cubicBezTo>
                    <a:pt x="8803" y="27775"/>
                    <a:pt x="8384" y="27684"/>
                    <a:pt x="8039" y="27500"/>
                  </a:cubicBezTo>
                  <a:cubicBezTo>
                    <a:pt x="7083" y="26985"/>
                    <a:pt x="6446" y="25613"/>
                    <a:pt x="6323" y="23848"/>
                  </a:cubicBezTo>
                  <a:lnTo>
                    <a:pt x="6176" y="16912"/>
                  </a:lnTo>
                  <a:lnTo>
                    <a:pt x="6176" y="11447"/>
                  </a:lnTo>
                  <a:cubicBezTo>
                    <a:pt x="6176" y="8971"/>
                    <a:pt x="6789" y="7182"/>
                    <a:pt x="7843" y="6521"/>
                  </a:cubicBezTo>
                  <a:cubicBezTo>
                    <a:pt x="8228" y="6287"/>
                    <a:pt x="8710" y="6172"/>
                    <a:pt x="9256" y="6172"/>
                  </a:cubicBezTo>
                  <a:close/>
                  <a:moveTo>
                    <a:pt x="9234" y="1"/>
                  </a:moveTo>
                  <a:cubicBezTo>
                    <a:pt x="7555" y="1"/>
                    <a:pt x="5976" y="424"/>
                    <a:pt x="4608" y="1276"/>
                  </a:cubicBezTo>
                  <a:cubicBezTo>
                    <a:pt x="2500" y="2575"/>
                    <a:pt x="0" y="5393"/>
                    <a:pt x="0" y="11447"/>
                  </a:cubicBezTo>
                  <a:lnTo>
                    <a:pt x="0" y="16961"/>
                  </a:lnTo>
                  <a:cubicBezTo>
                    <a:pt x="0" y="16986"/>
                    <a:pt x="0" y="16986"/>
                    <a:pt x="0" y="17010"/>
                  </a:cubicBezTo>
                  <a:lnTo>
                    <a:pt x="172" y="24044"/>
                  </a:lnTo>
                  <a:cubicBezTo>
                    <a:pt x="172" y="24093"/>
                    <a:pt x="172" y="24118"/>
                    <a:pt x="172" y="24142"/>
                  </a:cubicBezTo>
                  <a:cubicBezTo>
                    <a:pt x="392" y="28162"/>
                    <a:pt x="2206" y="31372"/>
                    <a:pt x="5098" y="32917"/>
                  </a:cubicBezTo>
                  <a:cubicBezTo>
                    <a:pt x="6152" y="33480"/>
                    <a:pt x="7524" y="33970"/>
                    <a:pt x="9289" y="33970"/>
                  </a:cubicBezTo>
                  <a:cubicBezTo>
                    <a:pt x="11176" y="33970"/>
                    <a:pt x="13480" y="33407"/>
                    <a:pt x="16225" y="31838"/>
                  </a:cubicBezTo>
                  <a:lnTo>
                    <a:pt x="21004" y="29069"/>
                  </a:lnTo>
                  <a:lnTo>
                    <a:pt x="21053" y="29044"/>
                  </a:lnTo>
                  <a:lnTo>
                    <a:pt x="27058" y="25392"/>
                  </a:lnTo>
                  <a:cubicBezTo>
                    <a:pt x="27082" y="25368"/>
                    <a:pt x="27107" y="25343"/>
                    <a:pt x="27156" y="25319"/>
                  </a:cubicBezTo>
                  <a:cubicBezTo>
                    <a:pt x="30514" y="23138"/>
                    <a:pt x="32376" y="19976"/>
                    <a:pt x="32278" y="16667"/>
                  </a:cubicBezTo>
                  <a:cubicBezTo>
                    <a:pt x="32205" y="14216"/>
                    <a:pt x="31028" y="10614"/>
                    <a:pt x="25759" y="7599"/>
                  </a:cubicBezTo>
                  <a:lnTo>
                    <a:pt x="21004" y="4829"/>
                  </a:lnTo>
                  <a:cubicBezTo>
                    <a:pt x="20980" y="4829"/>
                    <a:pt x="20955" y="4829"/>
                    <a:pt x="20931" y="4805"/>
                  </a:cubicBezTo>
                  <a:lnTo>
                    <a:pt x="14779" y="1423"/>
                  </a:lnTo>
                  <a:cubicBezTo>
                    <a:pt x="14754" y="1398"/>
                    <a:pt x="14705" y="1398"/>
                    <a:pt x="14681" y="1374"/>
                  </a:cubicBezTo>
                  <a:cubicBezTo>
                    <a:pt x="12842" y="461"/>
                    <a:pt x="10984" y="1"/>
                    <a:pt x="92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4"/>
            <p:cNvSpPr/>
            <p:nvPr/>
          </p:nvSpPr>
          <p:spPr>
            <a:xfrm>
              <a:off x="1658125" y="3368500"/>
              <a:ext cx="1749325" cy="1749325"/>
            </a:xfrm>
            <a:custGeom>
              <a:rect b="b" l="l" r="r" t="t"/>
              <a:pathLst>
                <a:path extrusionOk="0" h="69973" w="69973">
                  <a:moveTo>
                    <a:pt x="34999" y="6177"/>
                  </a:moveTo>
                  <a:cubicBezTo>
                    <a:pt x="50880" y="6177"/>
                    <a:pt x="63821" y="19093"/>
                    <a:pt x="63821" y="34974"/>
                  </a:cubicBezTo>
                  <a:cubicBezTo>
                    <a:pt x="63821" y="50881"/>
                    <a:pt x="50880" y="63797"/>
                    <a:pt x="34999" y="63797"/>
                  </a:cubicBezTo>
                  <a:cubicBezTo>
                    <a:pt x="19093" y="63797"/>
                    <a:pt x="6176" y="50881"/>
                    <a:pt x="6176" y="34974"/>
                  </a:cubicBezTo>
                  <a:cubicBezTo>
                    <a:pt x="6176" y="19093"/>
                    <a:pt x="19093" y="6177"/>
                    <a:pt x="34999" y="6177"/>
                  </a:cubicBezTo>
                  <a:close/>
                  <a:moveTo>
                    <a:pt x="34999" y="0"/>
                  </a:moveTo>
                  <a:cubicBezTo>
                    <a:pt x="15710" y="0"/>
                    <a:pt x="0" y="15686"/>
                    <a:pt x="0" y="34974"/>
                  </a:cubicBezTo>
                  <a:cubicBezTo>
                    <a:pt x="0" y="54287"/>
                    <a:pt x="15710" y="69973"/>
                    <a:pt x="34999" y="69973"/>
                  </a:cubicBezTo>
                  <a:cubicBezTo>
                    <a:pt x="54287" y="69973"/>
                    <a:pt x="69973" y="54287"/>
                    <a:pt x="69973" y="34974"/>
                  </a:cubicBezTo>
                  <a:cubicBezTo>
                    <a:pt x="69973" y="15686"/>
                    <a:pt x="54287" y="0"/>
                    <a:pt x="349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4"/>
            <p:cNvSpPr/>
            <p:nvPr/>
          </p:nvSpPr>
          <p:spPr>
            <a:xfrm>
              <a:off x="2182600" y="2362400"/>
              <a:ext cx="154425" cy="541675"/>
            </a:xfrm>
            <a:custGeom>
              <a:rect b="b" l="l" r="r" t="t"/>
              <a:pathLst>
                <a:path extrusionOk="0" h="21667" w="6177">
                  <a:moveTo>
                    <a:pt x="3089" y="1"/>
                  </a:moveTo>
                  <a:cubicBezTo>
                    <a:pt x="1373" y="1"/>
                    <a:pt x="1" y="1398"/>
                    <a:pt x="1" y="3089"/>
                  </a:cubicBezTo>
                  <a:lnTo>
                    <a:pt x="1" y="18579"/>
                  </a:lnTo>
                  <a:cubicBezTo>
                    <a:pt x="1" y="20294"/>
                    <a:pt x="1373" y="21667"/>
                    <a:pt x="3089" y="21667"/>
                  </a:cubicBezTo>
                  <a:cubicBezTo>
                    <a:pt x="4780" y="21667"/>
                    <a:pt x="6177" y="20294"/>
                    <a:pt x="6177" y="18579"/>
                  </a:cubicBezTo>
                  <a:lnTo>
                    <a:pt x="6177" y="3089"/>
                  </a:lnTo>
                  <a:cubicBezTo>
                    <a:pt x="6177" y="1398"/>
                    <a:pt x="4780" y="1"/>
                    <a:pt x="30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4"/>
            <p:cNvSpPr/>
            <p:nvPr/>
          </p:nvSpPr>
          <p:spPr>
            <a:xfrm>
              <a:off x="2466900" y="2362400"/>
              <a:ext cx="154425" cy="541675"/>
            </a:xfrm>
            <a:custGeom>
              <a:rect b="b" l="l" r="r" t="t"/>
              <a:pathLst>
                <a:path extrusionOk="0" h="21667" w="6177">
                  <a:moveTo>
                    <a:pt x="3089" y="1"/>
                  </a:moveTo>
                  <a:cubicBezTo>
                    <a:pt x="1373" y="1"/>
                    <a:pt x="1" y="1398"/>
                    <a:pt x="1" y="3089"/>
                  </a:cubicBezTo>
                  <a:lnTo>
                    <a:pt x="1" y="18579"/>
                  </a:lnTo>
                  <a:cubicBezTo>
                    <a:pt x="1" y="20294"/>
                    <a:pt x="1373" y="21667"/>
                    <a:pt x="3089" y="21667"/>
                  </a:cubicBezTo>
                  <a:cubicBezTo>
                    <a:pt x="4804" y="21667"/>
                    <a:pt x="6177" y="20294"/>
                    <a:pt x="6177" y="18579"/>
                  </a:cubicBezTo>
                  <a:lnTo>
                    <a:pt x="6177" y="3089"/>
                  </a:lnTo>
                  <a:cubicBezTo>
                    <a:pt x="6177" y="1398"/>
                    <a:pt x="4804" y="1"/>
                    <a:pt x="30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4"/>
            <p:cNvSpPr/>
            <p:nvPr/>
          </p:nvSpPr>
          <p:spPr>
            <a:xfrm>
              <a:off x="1897700" y="2579925"/>
              <a:ext cx="154425" cy="324150"/>
            </a:xfrm>
            <a:custGeom>
              <a:rect b="b" l="l" r="r" t="t"/>
              <a:pathLst>
                <a:path extrusionOk="0" h="12966" w="6177">
                  <a:moveTo>
                    <a:pt x="3088" y="1"/>
                  </a:moveTo>
                  <a:cubicBezTo>
                    <a:pt x="1397" y="1"/>
                    <a:pt x="0" y="1398"/>
                    <a:pt x="0" y="3089"/>
                  </a:cubicBezTo>
                  <a:lnTo>
                    <a:pt x="0" y="9878"/>
                  </a:lnTo>
                  <a:cubicBezTo>
                    <a:pt x="0" y="11593"/>
                    <a:pt x="1397" y="12966"/>
                    <a:pt x="3088" y="12966"/>
                  </a:cubicBezTo>
                  <a:cubicBezTo>
                    <a:pt x="4804" y="12966"/>
                    <a:pt x="6176" y="11593"/>
                    <a:pt x="6176" y="9878"/>
                  </a:cubicBezTo>
                  <a:lnTo>
                    <a:pt x="6176" y="3089"/>
                  </a:lnTo>
                  <a:cubicBezTo>
                    <a:pt x="6176" y="1398"/>
                    <a:pt x="4804" y="1"/>
                    <a:pt x="30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4"/>
            <p:cNvSpPr/>
            <p:nvPr/>
          </p:nvSpPr>
          <p:spPr>
            <a:xfrm>
              <a:off x="2751200" y="2362400"/>
              <a:ext cx="154450" cy="541675"/>
            </a:xfrm>
            <a:custGeom>
              <a:rect b="b" l="l" r="r" t="t"/>
              <a:pathLst>
                <a:path extrusionOk="0" h="21667" w="6178">
                  <a:moveTo>
                    <a:pt x="3089" y="1"/>
                  </a:moveTo>
                  <a:cubicBezTo>
                    <a:pt x="1373" y="1"/>
                    <a:pt x="1" y="1398"/>
                    <a:pt x="1" y="3089"/>
                  </a:cubicBezTo>
                  <a:lnTo>
                    <a:pt x="1" y="18579"/>
                  </a:lnTo>
                  <a:cubicBezTo>
                    <a:pt x="1" y="20294"/>
                    <a:pt x="1373" y="21667"/>
                    <a:pt x="3089" y="21667"/>
                  </a:cubicBezTo>
                  <a:cubicBezTo>
                    <a:pt x="4780" y="21667"/>
                    <a:pt x="6177" y="20294"/>
                    <a:pt x="6177" y="18579"/>
                  </a:cubicBezTo>
                  <a:lnTo>
                    <a:pt x="6177" y="3089"/>
                  </a:lnTo>
                  <a:cubicBezTo>
                    <a:pt x="6177" y="1398"/>
                    <a:pt x="4780" y="1"/>
                    <a:pt x="30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4"/>
            <p:cNvSpPr/>
            <p:nvPr/>
          </p:nvSpPr>
          <p:spPr>
            <a:xfrm>
              <a:off x="3035500" y="2579925"/>
              <a:ext cx="154450" cy="324150"/>
            </a:xfrm>
            <a:custGeom>
              <a:rect b="b" l="l" r="r" t="t"/>
              <a:pathLst>
                <a:path extrusionOk="0" h="12966" w="6178">
                  <a:moveTo>
                    <a:pt x="3089" y="1"/>
                  </a:moveTo>
                  <a:cubicBezTo>
                    <a:pt x="1398" y="1"/>
                    <a:pt x="1" y="1398"/>
                    <a:pt x="1" y="3089"/>
                  </a:cubicBezTo>
                  <a:lnTo>
                    <a:pt x="1" y="9878"/>
                  </a:lnTo>
                  <a:cubicBezTo>
                    <a:pt x="1" y="11593"/>
                    <a:pt x="1398" y="12966"/>
                    <a:pt x="3089" y="12966"/>
                  </a:cubicBezTo>
                  <a:cubicBezTo>
                    <a:pt x="4805" y="12966"/>
                    <a:pt x="6177" y="11593"/>
                    <a:pt x="6177" y="9878"/>
                  </a:cubicBezTo>
                  <a:lnTo>
                    <a:pt x="6177" y="3089"/>
                  </a:lnTo>
                  <a:cubicBezTo>
                    <a:pt x="6177" y="1398"/>
                    <a:pt x="4805" y="1"/>
                    <a:pt x="30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4"/>
            <p:cNvSpPr/>
            <p:nvPr/>
          </p:nvSpPr>
          <p:spPr>
            <a:xfrm>
              <a:off x="1251875" y="238125"/>
              <a:ext cx="5105825" cy="5228350"/>
            </a:xfrm>
            <a:custGeom>
              <a:rect b="b" l="l" r="r" t="t"/>
              <a:pathLst>
                <a:path extrusionOk="0" h="209134" w="204233">
                  <a:moveTo>
                    <a:pt x="162568" y="12254"/>
                  </a:moveTo>
                  <a:cubicBezTo>
                    <a:pt x="168278" y="12254"/>
                    <a:pt x="172935" y="16862"/>
                    <a:pt x="172935" y="22499"/>
                  </a:cubicBezTo>
                  <a:cubicBezTo>
                    <a:pt x="172935" y="28161"/>
                    <a:pt x="168278" y="32768"/>
                    <a:pt x="162568" y="32768"/>
                  </a:cubicBezTo>
                  <a:cubicBezTo>
                    <a:pt x="160509" y="32768"/>
                    <a:pt x="158524" y="32156"/>
                    <a:pt x="156808" y="31028"/>
                  </a:cubicBezTo>
                  <a:lnTo>
                    <a:pt x="156808" y="13995"/>
                  </a:lnTo>
                  <a:cubicBezTo>
                    <a:pt x="158524" y="12867"/>
                    <a:pt x="160509" y="12254"/>
                    <a:pt x="162568" y="12254"/>
                  </a:cubicBezTo>
                  <a:close/>
                  <a:moveTo>
                    <a:pt x="145755" y="6176"/>
                  </a:moveTo>
                  <a:cubicBezTo>
                    <a:pt x="148451" y="6176"/>
                    <a:pt x="150632" y="8357"/>
                    <a:pt x="150632" y="11053"/>
                  </a:cubicBezTo>
                  <a:lnTo>
                    <a:pt x="150632" y="48895"/>
                  </a:lnTo>
                  <a:cubicBezTo>
                    <a:pt x="150632" y="51591"/>
                    <a:pt x="148451" y="53772"/>
                    <a:pt x="145755" y="53772"/>
                  </a:cubicBezTo>
                  <a:cubicBezTo>
                    <a:pt x="143034" y="53772"/>
                    <a:pt x="140853" y="51591"/>
                    <a:pt x="140853" y="48895"/>
                  </a:cubicBezTo>
                  <a:lnTo>
                    <a:pt x="140853" y="11053"/>
                  </a:lnTo>
                  <a:cubicBezTo>
                    <a:pt x="140853" y="8357"/>
                    <a:pt x="143034" y="6176"/>
                    <a:pt x="145755" y="6176"/>
                  </a:cubicBezTo>
                  <a:close/>
                  <a:moveTo>
                    <a:pt x="77645" y="36665"/>
                  </a:moveTo>
                  <a:cubicBezTo>
                    <a:pt x="81345" y="36665"/>
                    <a:pt x="84360" y="39680"/>
                    <a:pt x="84360" y="43405"/>
                  </a:cubicBezTo>
                  <a:lnTo>
                    <a:pt x="84360" y="54115"/>
                  </a:lnTo>
                  <a:lnTo>
                    <a:pt x="70905" y="54115"/>
                  </a:lnTo>
                  <a:lnTo>
                    <a:pt x="70905" y="43405"/>
                  </a:lnTo>
                  <a:cubicBezTo>
                    <a:pt x="70905" y="39680"/>
                    <a:pt x="73919" y="36665"/>
                    <a:pt x="77645" y="36665"/>
                  </a:cubicBezTo>
                  <a:close/>
                  <a:moveTo>
                    <a:pt x="187714" y="111392"/>
                  </a:moveTo>
                  <a:cubicBezTo>
                    <a:pt x="193424" y="111392"/>
                    <a:pt x="198081" y="116000"/>
                    <a:pt x="198081" y="121662"/>
                  </a:cubicBezTo>
                  <a:cubicBezTo>
                    <a:pt x="198081" y="127299"/>
                    <a:pt x="193424" y="131906"/>
                    <a:pt x="187714" y="131906"/>
                  </a:cubicBezTo>
                  <a:cubicBezTo>
                    <a:pt x="185655" y="131906"/>
                    <a:pt x="183645" y="131293"/>
                    <a:pt x="181954" y="130166"/>
                  </a:cubicBezTo>
                  <a:lnTo>
                    <a:pt x="181954" y="113132"/>
                  </a:lnTo>
                  <a:cubicBezTo>
                    <a:pt x="183645" y="112005"/>
                    <a:pt x="185655" y="111392"/>
                    <a:pt x="187714" y="111392"/>
                  </a:cubicBezTo>
                  <a:close/>
                  <a:moveTo>
                    <a:pt x="170876" y="106711"/>
                  </a:moveTo>
                  <a:cubicBezTo>
                    <a:pt x="173572" y="106711"/>
                    <a:pt x="175778" y="108917"/>
                    <a:pt x="175778" y="111613"/>
                  </a:cubicBezTo>
                  <a:lnTo>
                    <a:pt x="175778" y="149430"/>
                  </a:lnTo>
                  <a:cubicBezTo>
                    <a:pt x="175778" y="152126"/>
                    <a:pt x="173572" y="154332"/>
                    <a:pt x="170876" y="154332"/>
                  </a:cubicBezTo>
                  <a:cubicBezTo>
                    <a:pt x="168180" y="154332"/>
                    <a:pt x="165974" y="152126"/>
                    <a:pt x="165974" y="149430"/>
                  </a:cubicBezTo>
                  <a:lnTo>
                    <a:pt x="165974" y="111613"/>
                  </a:lnTo>
                  <a:cubicBezTo>
                    <a:pt x="165974" y="108917"/>
                    <a:pt x="168180" y="106711"/>
                    <a:pt x="170876" y="106711"/>
                  </a:cubicBezTo>
                  <a:close/>
                  <a:moveTo>
                    <a:pt x="145755" y="0"/>
                  </a:moveTo>
                  <a:cubicBezTo>
                    <a:pt x="139627" y="0"/>
                    <a:pt x="134677" y="4951"/>
                    <a:pt x="134677" y="11053"/>
                  </a:cubicBezTo>
                  <a:lnTo>
                    <a:pt x="134677" y="48895"/>
                  </a:lnTo>
                  <a:cubicBezTo>
                    <a:pt x="134677" y="53919"/>
                    <a:pt x="138059" y="58184"/>
                    <a:pt x="142666" y="59507"/>
                  </a:cubicBezTo>
                  <a:lnTo>
                    <a:pt x="142666" y="113108"/>
                  </a:lnTo>
                  <a:cubicBezTo>
                    <a:pt x="142666" y="116221"/>
                    <a:pt x="141588" y="118720"/>
                    <a:pt x="139456" y="120510"/>
                  </a:cubicBezTo>
                  <a:cubicBezTo>
                    <a:pt x="137569" y="122103"/>
                    <a:pt x="134897" y="123010"/>
                    <a:pt x="132103" y="123010"/>
                  </a:cubicBezTo>
                  <a:cubicBezTo>
                    <a:pt x="127324" y="123010"/>
                    <a:pt x="122471" y="120338"/>
                    <a:pt x="122471" y="114358"/>
                  </a:cubicBezTo>
                  <a:lnTo>
                    <a:pt x="122471" y="30636"/>
                  </a:lnTo>
                  <a:cubicBezTo>
                    <a:pt x="122471" y="23479"/>
                    <a:pt x="119849" y="17426"/>
                    <a:pt x="114873" y="13088"/>
                  </a:cubicBezTo>
                  <a:cubicBezTo>
                    <a:pt x="110535" y="9338"/>
                    <a:pt x="104751" y="7181"/>
                    <a:pt x="98551" y="7034"/>
                  </a:cubicBezTo>
                  <a:cubicBezTo>
                    <a:pt x="98316" y="7028"/>
                    <a:pt x="98081" y="7025"/>
                    <a:pt x="97847" y="7025"/>
                  </a:cubicBezTo>
                  <a:cubicBezTo>
                    <a:pt x="92175" y="7025"/>
                    <a:pt x="86813" y="8731"/>
                    <a:pt x="82693" y="11838"/>
                  </a:cubicBezTo>
                  <a:cubicBezTo>
                    <a:pt x="77767" y="15588"/>
                    <a:pt x="74998" y="20955"/>
                    <a:pt x="74679" y="27425"/>
                  </a:cubicBezTo>
                  <a:cubicBezTo>
                    <a:pt x="74679" y="27425"/>
                    <a:pt x="74679" y="27450"/>
                    <a:pt x="74679" y="27474"/>
                  </a:cubicBezTo>
                  <a:cubicBezTo>
                    <a:pt x="74679" y="27646"/>
                    <a:pt x="74655" y="29312"/>
                    <a:pt x="74606" y="30857"/>
                  </a:cubicBezTo>
                  <a:cubicBezTo>
                    <a:pt x="68944" y="32229"/>
                    <a:pt x="64729" y="37327"/>
                    <a:pt x="64729" y="43405"/>
                  </a:cubicBezTo>
                  <a:lnTo>
                    <a:pt x="64729" y="54115"/>
                  </a:lnTo>
                  <a:lnTo>
                    <a:pt x="16324" y="54115"/>
                  </a:lnTo>
                  <a:cubicBezTo>
                    <a:pt x="7329" y="54115"/>
                    <a:pt x="1" y="61443"/>
                    <a:pt x="1" y="70438"/>
                  </a:cubicBezTo>
                  <a:lnTo>
                    <a:pt x="1" y="123230"/>
                  </a:lnTo>
                  <a:cubicBezTo>
                    <a:pt x="1" y="124946"/>
                    <a:pt x="1373" y="126318"/>
                    <a:pt x="3089" y="126318"/>
                  </a:cubicBezTo>
                  <a:cubicBezTo>
                    <a:pt x="4805" y="126318"/>
                    <a:pt x="6177" y="124946"/>
                    <a:pt x="6177" y="123230"/>
                  </a:cubicBezTo>
                  <a:lnTo>
                    <a:pt x="6177" y="70438"/>
                  </a:lnTo>
                  <a:cubicBezTo>
                    <a:pt x="6177" y="64850"/>
                    <a:pt x="10736" y="60292"/>
                    <a:pt x="16324" y="60292"/>
                  </a:cubicBezTo>
                  <a:lnTo>
                    <a:pt x="87448" y="60292"/>
                  </a:lnTo>
                  <a:cubicBezTo>
                    <a:pt x="93036" y="60292"/>
                    <a:pt x="97595" y="64850"/>
                    <a:pt x="97595" y="70438"/>
                  </a:cubicBezTo>
                  <a:lnTo>
                    <a:pt x="97595" y="192811"/>
                  </a:lnTo>
                  <a:cubicBezTo>
                    <a:pt x="97595" y="198423"/>
                    <a:pt x="93036" y="202957"/>
                    <a:pt x="87448" y="202957"/>
                  </a:cubicBezTo>
                  <a:lnTo>
                    <a:pt x="16324" y="202957"/>
                  </a:lnTo>
                  <a:cubicBezTo>
                    <a:pt x="10736" y="202957"/>
                    <a:pt x="6177" y="198423"/>
                    <a:pt x="6177" y="192811"/>
                  </a:cubicBezTo>
                  <a:lnTo>
                    <a:pt x="6177" y="137372"/>
                  </a:lnTo>
                  <a:cubicBezTo>
                    <a:pt x="6177" y="135656"/>
                    <a:pt x="4805" y="134284"/>
                    <a:pt x="3089" y="134284"/>
                  </a:cubicBezTo>
                  <a:cubicBezTo>
                    <a:pt x="1373" y="134284"/>
                    <a:pt x="1" y="135656"/>
                    <a:pt x="1" y="137372"/>
                  </a:cubicBezTo>
                  <a:lnTo>
                    <a:pt x="1" y="192811"/>
                  </a:lnTo>
                  <a:cubicBezTo>
                    <a:pt x="1" y="201805"/>
                    <a:pt x="7329" y="209133"/>
                    <a:pt x="16324" y="209133"/>
                  </a:cubicBezTo>
                  <a:lnTo>
                    <a:pt x="87448" y="209133"/>
                  </a:lnTo>
                  <a:cubicBezTo>
                    <a:pt x="96443" y="209133"/>
                    <a:pt x="103771" y="201805"/>
                    <a:pt x="103771" y="192811"/>
                  </a:cubicBezTo>
                  <a:lnTo>
                    <a:pt x="103771" y="70438"/>
                  </a:lnTo>
                  <a:cubicBezTo>
                    <a:pt x="103771" y="62497"/>
                    <a:pt x="98060" y="55855"/>
                    <a:pt x="90536" y="54409"/>
                  </a:cubicBezTo>
                  <a:lnTo>
                    <a:pt x="90536" y="43405"/>
                  </a:lnTo>
                  <a:cubicBezTo>
                    <a:pt x="90536" y="37376"/>
                    <a:pt x="86370" y="32303"/>
                    <a:pt x="80782" y="30881"/>
                  </a:cubicBezTo>
                  <a:cubicBezTo>
                    <a:pt x="80806" y="29460"/>
                    <a:pt x="80855" y="27989"/>
                    <a:pt x="80855" y="27695"/>
                  </a:cubicBezTo>
                  <a:cubicBezTo>
                    <a:pt x="81359" y="17666"/>
                    <a:pt x="89942" y="13204"/>
                    <a:pt x="97867" y="13204"/>
                  </a:cubicBezTo>
                  <a:cubicBezTo>
                    <a:pt x="98038" y="13204"/>
                    <a:pt x="98209" y="13206"/>
                    <a:pt x="98379" y="13210"/>
                  </a:cubicBezTo>
                  <a:cubicBezTo>
                    <a:pt x="107300" y="13431"/>
                    <a:pt x="116295" y="18896"/>
                    <a:pt x="116295" y="30636"/>
                  </a:cubicBezTo>
                  <a:cubicBezTo>
                    <a:pt x="116295" y="30636"/>
                    <a:pt x="116295" y="170655"/>
                    <a:pt x="116295" y="170851"/>
                  </a:cubicBezTo>
                  <a:cubicBezTo>
                    <a:pt x="116736" y="178571"/>
                    <a:pt x="120094" y="185017"/>
                    <a:pt x="126000" y="189453"/>
                  </a:cubicBezTo>
                  <a:cubicBezTo>
                    <a:pt x="130976" y="193178"/>
                    <a:pt x="137397" y="195188"/>
                    <a:pt x="144210" y="195188"/>
                  </a:cubicBezTo>
                  <a:cubicBezTo>
                    <a:pt x="144529" y="195188"/>
                    <a:pt x="144848" y="195188"/>
                    <a:pt x="145166" y="195163"/>
                  </a:cubicBezTo>
                  <a:cubicBezTo>
                    <a:pt x="159038" y="194796"/>
                    <a:pt x="173964" y="185727"/>
                    <a:pt x="173964" y="166709"/>
                  </a:cubicBezTo>
                  <a:lnTo>
                    <a:pt x="173964" y="160067"/>
                  </a:lnTo>
                  <a:cubicBezTo>
                    <a:pt x="178572" y="158719"/>
                    <a:pt x="181954" y="154454"/>
                    <a:pt x="181954" y="149430"/>
                  </a:cubicBezTo>
                  <a:lnTo>
                    <a:pt x="181954" y="137053"/>
                  </a:lnTo>
                  <a:cubicBezTo>
                    <a:pt x="183768" y="137739"/>
                    <a:pt x="185728" y="138082"/>
                    <a:pt x="187714" y="138082"/>
                  </a:cubicBezTo>
                  <a:cubicBezTo>
                    <a:pt x="196831" y="138082"/>
                    <a:pt x="204232" y="130705"/>
                    <a:pt x="204232" y="121662"/>
                  </a:cubicBezTo>
                  <a:cubicBezTo>
                    <a:pt x="204232" y="112593"/>
                    <a:pt x="196831" y="105216"/>
                    <a:pt x="187714" y="105216"/>
                  </a:cubicBezTo>
                  <a:cubicBezTo>
                    <a:pt x="185312" y="105216"/>
                    <a:pt x="182959" y="105731"/>
                    <a:pt x="180802" y="106736"/>
                  </a:cubicBezTo>
                  <a:cubicBezTo>
                    <a:pt x="178988" y="103059"/>
                    <a:pt x="175214" y="100535"/>
                    <a:pt x="170876" y="100535"/>
                  </a:cubicBezTo>
                  <a:cubicBezTo>
                    <a:pt x="164773" y="100535"/>
                    <a:pt x="159798" y="105510"/>
                    <a:pt x="159798" y="111613"/>
                  </a:cubicBezTo>
                  <a:lnTo>
                    <a:pt x="159798" y="149430"/>
                  </a:lnTo>
                  <a:cubicBezTo>
                    <a:pt x="159798" y="154454"/>
                    <a:pt x="163180" y="158719"/>
                    <a:pt x="167788" y="160067"/>
                  </a:cubicBezTo>
                  <a:lnTo>
                    <a:pt x="167788" y="166709"/>
                  </a:lnTo>
                  <a:cubicBezTo>
                    <a:pt x="167788" y="181684"/>
                    <a:pt x="156342" y="188693"/>
                    <a:pt x="144995" y="189012"/>
                  </a:cubicBezTo>
                  <a:cubicBezTo>
                    <a:pt x="144759" y="189018"/>
                    <a:pt x="144524" y="189021"/>
                    <a:pt x="144287" y="189021"/>
                  </a:cubicBezTo>
                  <a:cubicBezTo>
                    <a:pt x="134137" y="189021"/>
                    <a:pt x="123190" y="183346"/>
                    <a:pt x="122471" y="170557"/>
                  </a:cubicBezTo>
                  <a:cubicBezTo>
                    <a:pt x="122447" y="169478"/>
                    <a:pt x="122447" y="153572"/>
                    <a:pt x="122471" y="126343"/>
                  </a:cubicBezTo>
                  <a:cubicBezTo>
                    <a:pt x="125265" y="128230"/>
                    <a:pt x="128696" y="129186"/>
                    <a:pt x="132103" y="129186"/>
                  </a:cubicBezTo>
                  <a:cubicBezTo>
                    <a:pt x="136392" y="129186"/>
                    <a:pt x="140412" y="127789"/>
                    <a:pt x="143451" y="125215"/>
                  </a:cubicBezTo>
                  <a:cubicBezTo>
                    <a:pt x="146980" y="122250"/>
                    <a:pt x="148843" y="118059"/>
                    <a:pt x="148843" y="113108"/>
                  </a:cubicBezTo>
                  <a:lnTo>
                    <a:pt x="148843" y="59507"/>
                  </a:lnTo>
                  <a:cubicBezTo>
                    <a:pt x="153426" y="58184"/>
                    <a:pt x="156808" y="53919"/>
                    <a:pt x="156808" y="48895"/>
                  </a:cubicBezTo>
                  <a:lnTo>
                    <a:pt x="156808" y="37915"/>
                  </a:lnTo>
                  <a:cubicBezTo>
                    <a:pt x="158646" y="38577"/>
                    <a:pt x="160582" y="38944"/>
                    <a:pt x="162568" y="38944"/>
                  </a:cubicBezTo>
                  <a:cubicBezTo>
                    <a:pt x="171685" y="38944"/>
                    <a:pt x="179111" y="31567"/>
                    <a:pt x="179111" y="22499"/>
                  </a:cubicBezTo>
                  <a:cubicBezTo>
                    <a:pt x="179111" y="13455"/>
                    <a:pt x="171685" y="6078"/>
                    <a:pt x="162568" y="6078"/>
                  </a:cubicBezTo>
                  <a:cubicBezTo>
                    <a:pt x="160362" y="6078"/>
                    <a:pt x="158180" y="6519"/>
                    <a:pt x="156171" y="7377"/>
                  </a:cubicBezTo>
                  <a:cubicBezTo>
                    <a:pt x="154651" y="3088"/>
                    <a:pt x="150558" y="0"/>
                    <a:pt x="1457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0" name="Google Shape;320;p24"/>
          <p:cNvSpPr/>
          <p:nvPr/>
        </p:nvSpPr>
        <p:spPr>
          <a:xfrm>
            <a:off x="3997800" y="-906625"/>
            <a:ext cx="43200" cy="174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324" name="Shape 324"/>
        <p:cNvGrpSpPr/>
        <p:nvPr/>
      </p:nvGrpSpPr>
      <p:grpSpPr>
        <a:xfrm>
          <a:off x="0" y="0"/>
          <a:ext cx="0" cy="0"/>
          <a:chOff x="0" y="0"/>
          <a:chExt cx="0" cy="0"/>
        </a:xfrm>
      </p:grpSpPr>
      <p:pic>
        <p:nvPicPr>
          <p:cNvPr id="325" name="Google Shape;325;p25"/>
          <p:cNvPicPr preferRelativeResize="0"/>
          <p:nvPr/>
        </p:nvPicPr>
        <p:blipFill rotWithShape="1">
          <a:blip r:embed="rId3">
            <a:alphaModFix/>
          </a:blip>
          <a:srcRect b="14440" l="0" r="0" t="10309"/>
          <a:stretch/>
        </p:blipFill>
        <p:spPr>
          <a:xfrm>
            <a:off x="720000" y="540000"/>
            <a:ext cx="7703999" cy="3864899"/>
          </a:xfrm>
          <a:prstGeom prst="rect">
            <a:avLst/>
          </a:prstGeom>
          <a:noFill/>
          <a:ln>
            <a:noFill/>
          </a:ln>
        </p:spPr>
      </p:pic>
      <p:sp>
        <p:nvSpPr>
          <p:cNvPr id="326" name="Google Shape;326;p25"/>
          <p:cNvSpPr/>
          <p:nvPr/>
        </p:nvSpPr>
        <p:spPr>
          <a:xfrm>
            <a:off x="538600" y="341400"/>
            <a:ext cx="15306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5"/>
          <p:cNvSpPr txBox="1"/>
          <p:nvPr>
            <p:ph idx="2" type="ctrTitle"/>
          </p:nvPr>
        </p:nvSpPr>
        <p:spPr>
          <a:xfrm>
            <a:off x="628575" y="417603"/>
            <a:ext cx="1622100" cy="36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MY WORK</a:t>
            </a:r>
            <a:endParaRPr/>
          </a:p>
        </p:txBody>
      </p:sp>
      <p:sp>
        <p:nvSpPr>
          <p:cNvPr id="328" name="Google Shape;328;p25"/>
          <p:cNvSpPr txBox="1"/>
          <p:nvPr>
            <p:ph type="title"/>
          </p:nvPr>
        </p:nvSpPr>
        <p:spPr>
          <a:xfrm>
            <a:off x="7936249" y="4565700"/>
            <a:ext cx="4983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07</a:t>
            </a:r>
            <a:endParaRPr/>
          </a:p>
        </p:txBody>
      </p:sp>
      <p:sp>
        <p:nvSpPr>
          <p:cNvPr id="329" name="Google Shape;329;p25"/>
          <p:cNvSpPr/>
          <p:nvPr/>
        </p:nvSpPr>
        <p:spPr>
          <a:xfrm>
            <a:off x="7088150" y="4036137"/>
            <a:ext cx="15306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5"/>
          <p:cNvSpPr txBox="1"/>
          <p:nvPr>
            <p:ph idx="3" type="ctrTitle"/>
          </p:nvPr>
        </p:nvSpPr>
        <p:spPr>
          <a:xfrm>
            <a:off x="6912899" y="4145322"/>
            <a:ext cx="1622100" cy="365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WEDDINGS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 name="Shape 334"/>
        <p:cNvGrpSpPr/>
        <p:nvPr/>
      </p:nvGrpSpPr>
      <p:grpSpPr>
        <a:xfrm>
          <a:off x="0" y="0"/>
          <a:ext cx="0" cy="0"/>
          <a:chOff x="0" y="0"/>
          <a:chExt cx="0" cy="0"/>
        </a:xfrm>
      </p:grpSpPr>
      <p:pic>
        <p:nvPicPr>
          <p:cNvPr id="335" name="Google Shape;335;p26"/>
          <p:cNvPicPr preferRelativeResize="0"/>
          <p:nvPr/>
        </p:nvPicPr>
        <p:blipFill>
          <a:blip r:embed="rId3">
            <a:alphaModFix/>
          </a:blip>
          <a:stretch>
            <a:fillRect/>
          </a:stretch>
        </p:blipFill>
        <p:spPr>
          <a:xfrm>
            <a:off x="720000" y="540000"/>
            <a:ext cx="2708301" cy="4063509"/>
          </a:xfrm>
          <a:prstGeom prst="rect">
            <a:avLst/>
          </a:prstGeom>
          <a:noFill/>
          <a:ln>
            <a:noFill/>
          </a:ln>
        </p:spPr>
      </p:pic>
      <p:sp>
        <p:nvSpPr>
          <p:cNvPr id="336" name="Google Shape;336;p26"/>
          <p:cNvSpPr/>
          <p:nvPr/>
        </p:nvSpPr>
        <p:spPr>
          <a:xfrm>
            <a:off x="538600" y="341400"/>
            <a:ext cx="17121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6"/>
          <p:cNvSpPr txBox="1"/>
          <p:nvPr>
            <p:ph idx="2" type="ctrTitle"/>
          </p:nvPr>
        </p:nvSpPr>
        <p:spPr>
          <a:xfrm>
            <a:off x="628575" y="417603"/>
            <a:ext cx="1622100" cy="36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PROJECT VENUS</a:t>
            </a:r>
            <a:endParaRPr/>
          </a:p>
          <a:p>
            <a:pPr indent="0" lvl="0" marL="0" rtl="0" algn="l">
              <a:spcBef>
                <a:spcPts val="0"/>
              </a:spcBef>
              <a:spcAft>
                <a:spcPts val="0"/>
              </a:spcAft>
              <a:buNone/>
            </a:pPr>
            <a:r>
              <a:t/>
            </a:r>
            <a:endParaRPr/>
          </a:p>
        </p:txBody>
      </p:sp>
      <p:sp>
        <p:nvSpPr>
          <p:cNvPr id="338" name="Google Shape;338;p26"/>
          <p:cNvSpPr txBox="1"/>
          <p:nvPr>
            <p:ph type="title"/>
          </p:nvPr>
        </p:nvSpPr>
        <p:spPr>
          <a:xfrm>
            <a:off x="7936249" y="4565700"/>
            <a:ext cx="4983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08</a:t>
            </a:r>
            <a:endParaRPr/>
          </a:p>
        </p:txBody>
      </p:sp>
      <p:sp>
        <p:nvSpPr>
          <p:cNvPr id="339" name="Google Shape;339;p26"/>
          <p:cNvSpPr/>
          <p:nvPr/>
        </p:nvSpPr>
        <p:spPr>
          <a:xfrm>
            <a:off x="3718750" y="2756025"/>
            <a:ext cx="1227600" cy="1486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40" name="Google Shape;340;p26"/>
          <p:cNvPicPr preferRelativeResize="0"/>
          <p:nvPr/>
        </p:nvPicPr>
        <p:blipFill rotWithShape="1">
          <a:blip r:embed="rId4">
            <a:alphaModFix/>
          </a:blip>
          <a:srcRect b="2899" l="0" r="0" t="38984"/>
          <a:stretch/>
        </p:blipFill>
        <p:spPr>
          <a:xfrm>
            <a:off x="5306350" y="1886400"/>
            <a:ext cx="3117649" cy="2717102"/>
          </a:xfrm>
          <a:prstGeom prst="rect">
            <a:avLst/>
          </a:prstGeom>
          <a:noFill/>
          <a:ln>
            <a:noFill/>
          </a:ln>
        </p:spPr>
      </p:pic>
      <p:pic>
        <p:nvPicPr>
          <p:cNvPr id="341" name="Google Shape;341;p26"/>
          <p:cNvPicPr preferRelativeResize="0"/>
          <p:nvPr/>
        </p:nvPicPr>
        <p:blipFill rotWithShape="1">
          <a:blip r:embed="rId5">
            <a:alphaModFix/>
          </a:blip>
          <a:srcRect b="7376" l="0" r="2085" t="13131"/>
          <a:stretch/>
        </p:blipFill>
        <p:spPr>
          <a:xfrm>
            <a:off x="3557300" y="540000"/>
            <a:ext cx="1620051" cy="1973548"/>
          </a:xfrm>
          <a:prstGeom prst="rect">
            <a:avLst/>
          </a:prstGeom>
          <a:noFill/>
          <a:ln>
            <a:noFill/>
          </a:ln>
        </p:spPr>
      </p:pic>
      <p:sp>
        <p:nvSpPr>
          <p:cNvPr id="342" name="Google Shape;342;p26"/>
          <p:cNvSpPr txBox="1"/>
          <p:nvPr>
            <p:ph idx="1" type="subTitle"/>
          </p:nvPr>
        </p:nvSpPr>
        <p:spPr>
          <a:xfrm>
            <a:off x="5525741" y="418159"/>
            <a:ext cx="2989800" cy="1213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a:t>Venus has a beautiful name and is the second planet from the Sun. It’s terribly hot—even hotter than Mercury—and its atmosphere is extremely poisonous. It’s the second-brightest natural object in the night sky after the Moon</a:t>
            </a:r>
            <a:endParaRPr>
              <a:solidFill>
                <a:schemeClr val="dk1"/>
              </a:solidFill>
            </a:endParaRPr>
          </a:p>
        </p:txBody>
      </p:sp>
      <p:cxnSp>
        <p:nvCxnSpPr>
          <p:cNvPr id="343" name="Google Shape;343;p26"/>
          <p:cNvCxnSpPr/>
          <p:nvPr/>
        </p:nvCxnSpPr>
        <p:spPr>
          <a:xfrm>
            <a:off x="7593175" y="1631950"/>
            <a:ext cx="1227000" cy="0"/>
          </a:xfrm>
          <a:prstGeom prst="straightConnector1">
            <a:avLst/>
          </a:prstGeom>
          <a:noFill/>
          <a:ln cap="flat" cmpd="sng" w="9525">
            <a:solidFill>
              <a:schemeClr val="accent1"/>
            </a:solidFill>
            <a:prstDash val="solid"/>
            <a:round/>
            <a:headEnd len="med" w="med" type="none"/>
            <a:tailEnd len="med" w="med" type="none"/>
          </a:ln>
        </p:spPr>
      </p:cxnSp>
      <p:pic>
        <p:nvPicPr>
          <p:cNvPr id="344" name="Google Shape;344;p26"/>
          <p:cNvPicPr preferRelativeResize="0"/>
          <p:nvPr/>
        </p:nvPicPr>
        <p:blipFill rotWithShape="1">
          <a:blip r:embed="rId6">
            <a:alphaModFix/>
          </a:blip>
          <a:srcRect b="24333" l="18381" r="18387" t="24328"/>
          <a:stretch/>
        </p:blipFill>
        <p:spPr>
          <a:xfrm flipH="1">
            <a:off x="3557325" y="2630100"/>
            <a:ext cx="1620000" cy="1973400"/>
          </a:xfrm>
          <a:prstGeom prst="snip1Rect">
            <a:avLst>
              <a:gd fmla="val 50000" name="adj"/>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348" name="Shape 348"/>
        <p:cNvGrpSpPr/>
        <p:nvPr/>
      </p:nvGrpSpPr>
      <p:grpSpPr>
        <a:xfrm>
          <a:off x="0" y="0"/>
          <a:ext cx="0" cy="0"/>
          <a:chOff x="0" y="0"/>
          <a:chExt cx="0" cy="0"/>
        </a:xfrm>
      </p:grpSpPr>
      <p:pic>
        <p:nvPicPr>
          <p:cNvPr id="349" name="Google Shape;349;p27"/>
          <p:cNvPicPr preferRelativeResize="0"/>
          <p:nvPr/>
        </p:nvPicPr>
        <p:blipFill rotWithShape="1">
          <a:blip r:embed="rId3">
            <a:alphaModFix/>
          </a:blip>
          <a:srcRect b="12378" l="0" r="0" t="12371"/>
          <a:stretch/>
        </p:blipFill>
        <p:spPr>
          <a:xfrm>
            <a:off x="720000" y="540000"/>
            <a:ext cx="7703999" cy="3864902"/>
          </a:xfrm>
          <a:prstGeom prst="rect">
            <a:avLst/>
          </a:prstGeom>
          <a:noFill/>
          <a:ln>
            <a:noFill/>
          </a:ln>
        </p:spPr>
      </p:pic>
      <p:sp>
        <p:nvSpPr>
          <p:cNvPr id="350" name="Google Shape;350;p27"/>
          <p:cNvSpPr/>
          <p:nvPr/>
        </p:nvSpPr>
        <p:spPr>
          <a:xfrm flipH="1">
            <a:off x="7081953" y="341400"/>
            <a:ext cx="15306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7"/>
          <p:cNvSpPr/>
          <p:nvPr/>
        </p:nvSpPr>
        <p:spPr>
          <a:xfrm flipH="1">
            <a:off x="530993" y="4038690"/>
            <a:ext cx="15306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7"/>
          <p:cNvSpPr txBox="1"/>
          <p:nvPr>
            <p:ph idx="3" type="ctrTitle"/>
          </p:nvPr>
        </p:nvSpPr>
        <p:spPr>
          <a:xfrm flipH="1">
            <a:off x="616154" y="4145322"/>
            <a:ext cx="1622100" cy="36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MY WORK</a:t>
            </a:r>
            <a:endParaRPr/>
          </a:p>
        </p:txBody>
      </p:sp>
      <p:sp>
        <p:nvSpPr>
          <p:cNvPr id="353" name="Google Shape;353;p27"/>
          <p:cNvSpPr txBox="1"/>
          <p:nvPr>
            <p:ph type="title"/>
          </p:nvPr>
        </p:nvSpPr>
        <p:spPr>
          <a:xfrm>
            <a:off x="7928642" y="4565700"/>
            <a:ext cx="4983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09</a:t>
            </a:r>
            <a:endParaRPr/>
          </a:p>
        </p:txBody>
      </p:sp>
      <p:sp>
        <p:nvSpPr>
          <p:cNvPr id="354" name="Google Shape;354;p27"/>
          <p:cNvSpPr txBox="1"/>
          <p:nvPr>
            <p:ph idx="2" type="ctrTitle"/>
          </p:nvPr>
        </p:nvSpPr>
        <p:spPr>
          <a:xfrm flipH="1">
            <a:off x="6900478" y="417603"/>
            <a:ext cx="1622100" cy="365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PORTRAITS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8" name="Shape 358"/>
        <p:cNvGrpSpPr/>
        <p:nvPr/>
      </p:nvGrpSpPr>
      <p:grpSpPr>
        <a:xfrm>
          <a:off x="0" y="0"/>
          <a:ext cx="0" cy="0"/>
          <a:chOff x="0" y="0"/>
          <a:chExt cx="0" cy="0"/>
        </a:xfrm>
      </p:grpSpPr>
      <p:pic>
        <p:nvPicPr>
          <p:cNvPr id="359" name="Google Shape;359;p28"/>
          <p:cNvPicPr preferRelativeResize="0"/>
          <p:nvPr/>
        </p:nvPicPr>
        <p:blipFill rotWithShape="1">
          <a:blip r:embed="rId3">
            <a:alphaModFix/>
          </a:blip>
          <a:srcRect b="0" l="0" r="32723" t="0"/>
          <a:stretch/>
        </p:blipFill>
        <p:spPr>
          <a:xfrm>
            <a:off x="720075" y="529192"/>
            <a:ext cx="1826849" cy="4074321"/>
          </a:xfrm>
          <a:prstGeom prst="rect">
            <a:avLst/>
          </a:prstGeom>
          <a:noFill/>
          <a:ln>
            <a:noFill/>
          </a:ln>
        </p:spPr>
      </p:pic>
      <p:sp>
        <p:nvSpPr>
          <p:cNvPr id="360" name="Google Shape;360;p28"/>
          <p:cNvSpPr/>
          <p:nvPr/>
        </p:nvSpPr>
        <p:spPr>
          <a:xfrm>
            <a:off x="538600" y="341400"/>
            <a:ext cx="17121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8"/>
          <p:cNvSpPr txBox="1"/>
          <p:nvPr>
            <p:ph idx="2" type="ctrTitle"/>
          </p:nvPr>
        </p:nvSpPr>
        <p:spPr>
          <a:xfrm>
            <a:off x="628575" y="417603"/>
            <a:ext cx="1622100" cy="36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PROJECT MARS</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
        <p:nvSpPr>
          <p:cNvPr id="362" name="Google Shape;362;p28"/>
          <p:cNvSpPr txBox="1"/>
          <p:nvPr>
            <p:ph type="title"/>
          </p:nvPr>
        </p:nvSpPr>
        <p:spPr>
          <a:xfrm>
            <a:off x="7936249" y="4565700"/>
            <a:ext cx="4983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10</a:t>
            </a:r>
            <a:endParaRPr/>
          </a:p>
        </p:txBody>
      </p:sp>
      <p:sp>
        <p:nvSpPr>
          <p:cNvPr id="363" name="Google Shape;363;p28"/>
          <p:cNvSpPr/>
          <p:nvPr/>
        </p:nvSpPr>
        <p:spPr>
          <a:xfrm>
            <a:off x="3247925" y="2722444"/>
            <a:ext cx="1826700" cy="1518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64" name="Google Shape;364;p28"/>
          <p:cNvPicPr preferRelativeResize="0"/>
          <p:nvPr/>
        </p:nvPicPr>
        <p:blipFill rotWithShape="1">
          <a:blip r:embed="rId4">
            <a:alphaModFix/>
          </a:blip>
          <a:srcRect b="37687" l="47668" r="0" t="28290"/>
          <a:stretch/>
        </p:blipFill>
        <p:spPr>
          <a:xfrm>
            <a:off x="5424125" y="540000"/>
            <a:ext cx="3014400" cy="2761200"/>
          </a:xfrm>
          <a:prstGeom prst="rect">
            <a:avLst/>
          </a:prstGeom>
          <a:noFill/>
          <a:ln>
            <a:noFill/>
          </a:ln>
        </p:spPr>
      </p:pic>
      <p:sp>
        <p:nvSpPr>
          <p:cNvPr id="365" name="Google Shape;365;p28"/>
          <p:cNvSpPr txBox="1"/>
          <p:nvPr>
            <p:ph idx="1" type="subTitle"/>
          </p:nvPr>
        </p:nvSpPr>
        <p:spPr>
          <a:xfrm>
            <a:off x="5525741" y="3538353"/>
            <a:ext cx="2989800" cy="1213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Despite being red, Mars is a cold place, not hot. It’s full of iron oxide dust, which gives the planet its reddish cast. Mars is the fourth planet from the Sun and also the second-smallest one in our Solar System after Mercury</a:t>
            </a:r>
            <a:endParaRPr/>
          </a:p>
        </p:txBody>
      </p:sp>
      <p:cxnSp>
        <p:nvCxnSpPr>
          <p:cNvPr id="366" name="Google Shape;366;p28"/>
          <p:cNvCxnSpPr/>
          <p:nvPr/>
        </p:nvCxnSpPr>
        <p:spPr>
          <a:xfrm>
            <a:off x="7593175" y="3536600"/>
            <a:ext cx="1231800" cy="0"/>
          </a:xfrm>
          <a:prstGeom prst="straightConnector1">
            <a:avLst/>
          </a:prstGeom>
          <a:noFill/>
          <a:ln cap="flat" cmpd="sng" w="9525">
            <a:solidFill>
              <a:schemeClr val="accent1"/>
            </a:solidFill>
            <a:prstDash val="solid"/>
            <a:round/>
            <a:headEnd len="med" w="med" type="none"/>
            <a:tailEnd len="med" w="med" type="none"/>
          </a:ln>
        </p:spPr>
      </p:cxnSp>
      <p:pic>
        <p:nvPicPr>
          <p:cNvPr id="367" name="Google Shape;367;p28"/>
          <p:cNvPicPr preferRelativeResize="0"/>
          <p:nvPr/>
        </p:nvPicPr>
        <p:blipFill rotWithShape="1">
          <a:blip r:embed="rId5">
            <a:alphaModFix/>
          </a:blip>
          <a:srcRect b="29324" l="0" r="0" t="7735"/>
          <a:stretch/>
        </p:blipFill>
        <p:spPr>
          <a:xfrm>
            <a:off x="2680325" y="2524125"/>
            <a:ext cx="2600400" cy="2079300"/>
          </a:xfrm>
          <a:prstGeom prst="snip1Rect">
            <a:avLst>
              <a:gd fmla="val 42169" name="adj"/>
            </a:avLst>
          </a:prstGeom>
          <a:noFill/>
          <a:ln>
            <a:noFill/>
          </a:ln>
        </p:spPr>
      </p:pic>
      <p:pic>
        <p:nvPicPr>
          <p:cNvPr id="368" name="Google Shape;368;p28"/>
          <p:cNvPicPr preferRelativeResize="0"/>
          <p:nvPr/>
        </p:nvPicPr>
        <p:blipFill rotWithShape="1">
          <a:blip r:embed="rId6">
            <a:alphaModFix/>
          </a:blip>
          <a:srcRect b="2607" l="0" r="25672" t="17894"/>
          <a:stretch/>
        </p:blipFill>
        <p:spPr>
          <a:xfrm>
            <a:off x="2699325" y="540000"/>
            <a:ext cx="2581401" cy="1840725"/>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2" name="Shape 372"/>
        <p:cNvGrpSpPr/>
        <p:nvPr/>
      </p:nvGrpSpPr>
      <p:grpSpPr>
        <a:xfrm>
          <a:off x="0" y="0"/>
          <a:ext cx="0" cy="0"/>
          <a:chOff x="0" y="0"/>
          <a:chExt cx="0" cy="0"/>
        </a:xfrm>
      </p:grpSpPr>
      <p:sp>
        <p:nvSpPr>
          <p:cNvPr id="373" name="Google Shape;373;p29"/>
          <p:cNvSpPr txBox="1"/>
          <p:nvPr>
            <p:ph idx="2" type="ctrTitle"/>
          </p:nvPr>
        </p:nvSpPr>
        <p:spPr>
          <a:xfrm>
            <a:off x="628575" y="417603"/>
            <a:ext cx="1622100" cy="36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CONTACT</a:t>
            </a:r>
            <a:endParaRPr/>
          </a:p>
        </p:txBody>
      </p:sp>
      <p:pic>
        <p:nvPicPr>
          <p:cNvPr id="374" name="Google Shape;374;p29"/>
          <p:cNvPicPr preferRelativeResize="0"/>
          <p:nvPr/>
        </p:nvPicPr>
        <p:blipFill rotWithShape="1">
          <a:blip r:embed="rId3">
            <a:alphaModFix/>
          </a:blip>
          <a:srcRect b="31983" l="0" r="0" t="613"/>
          <a:stretch/>
        </p:blipFill>
        <p:spPr>
          <a:xfrm>
            <a:off x="4572050" y="540000"/>
            <a:ext cx="3849000" cy="3890400"/>
          </a:xfrm>
          <a:prstGeom prst="snip2DiagRect">
            <a:avLst>
              <a:gd fmla="val 0" name="adj1"/>
              <a:gd fmla="val 16667" name="adj2"/>
            </a:avLst>
          </a:prstGeom>
          <a:noFill/>
          <a:ln>
            <a:noFill/>
          </a:ln>
        </p:spPr>
      </p:pic>
      <p:sp>
        <p:nvSpPr>
          <p:cNvPr id="375" name="Google Shape;375;p29"/>
          <p:cNvSpPr/>
          <p:nvPr/>
        </p:nvSpPr>
        <p:spPr>
          <a:xfrm>
            <a:off x="7088150" y="4025687"/>
            <a:ext cx="1530600" cy="577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9"/>
          <p:cNvSpPr txBox="1"/>
          <p:nvPr>
            <p:ph idx="1" type="subTitle"/>
          </p:nvPr>
        </p:nvSpPr>
        <p:spPr>
          <a:xfrm>
            <a:off x="720000" y="2222100"/>
            <a:ext cx="3348600" cy="1213800"/>
          </a:xfrm>
          <a:prstGeom prst="rect">
            <a:avLst/>
          </a:prstGeom>
        </p:spPr>
        <p:txBody>
          <a:bodyPr anchorCtr="0" anchor="ctr" bIns="91425" lIns="91425" spcFirstLastPara="1" rIns="91425" wrap="square" tIns="91425">
            <a:noAutofit/>
          </a:bodyPr>
          <a:lstStyle/>
          <a:p>
            <a:pPr indent="0" lvl="0" marL="0" rtl="0" algn="r">
              <a:lnSpc>
                <a:spcPct val="100000"/>
              </a:lnSpc>
              <a:spcBef>
                <a:spcPts val="0"/>
              </a:spcBef>
              <a:spcAft>
                <a:spcPts val="0"/>
              </a:spcAft>
              <a:buClr>
                <a:schemeClr val="dk1"/>
              </a:buClr>
              <a:buSzPts val="1100"/>
              <a:buFont typeface="Arial"/>
              <a:buNone/>
            </a:pPr>
            <a:r>
              <a:rPr lang="es"/>
              <a:t>Does anyone have any questions?</a:t>
            </a:r>
            <a:endParaRPr/>
          </a:p>
          <a:p>
            <a:pPr indent="0" lvl="0" marL="0" rtl="0" algn="r">
              <a:lnSpc>
                <a:spcPct val="100000"/>
              </a:lnSpc>
              <a:spcBef>
                <a:spcPts val="0"/>
              </a:spcBef>
              <a:spcAft>
                <a:spcPts val="0"/>
              </a:spcAft>
              <a:buClr>
                <a:schemeClr val="dk1"/>
              </a:buClr>
              <a:buSzPts val="1100"/>
              <a:buFont typeface="Arial"/>
              <a:buNone/>
            </a:pPr>
            <a:r>
              <a:t/>
            </a:r>
            <a:endParaRPr/>
          </a:p>
          <a:p>
            <a:pPr indent="0" lvl="0" marL="0" rtl="0" algn="r">
              <a:lnSpc>
                <a:spcPct val="100000"/>
              </a:lnSpc>
              <a:spcBef>
                <a:spcPts val="0"/>
              </a:spcBef>
              <a:spcAft>
                <a:spcPts val="0"/>
              </a:spcAft>
              <a:buClr>
                <a:schemeClr val="dk1"/>
              </a:buClr>
              <a:buSzPts val="1100"/>
              <a:buFont typeface="Arial"/>
              <a:buNone/>
            </a:pPr>
            <a:r>
              <a:rPr lang="es"/>
              <a:t>addyouremail@freepik.com </a:t>
            </a:r>
            <a:endParaRPr/>
          </a:p>
          <a:p>
            <a:pPr indent="0" lvl="0" marL="0" rtl="0" algn="r">
              <a:lnSpc>
                <a:spcPct val="100000"/>
              </a:lnSpc>
              <a:spcBef>
                <a:spcPts val="0"/>
              </a:spcBef>
              <a:spcAft>
                <a:spcPts val="0"/>
              </a:spcAft>
              <a:buClr>
                <a:schemeClr val="dk1"/>
              </a:buClr>
              <a:buSzPts val="1100"/>
              <a:buFont typeface="Arial"/>
              <a:buNone/>
            </a:pPr>
            <a:r>
              <a:rPr lang="es"/>
              <a:t>+91  620 421 838 </a:t>
            </a:r>
            <a:endParaRPr/>
          </a:p>
          <a:p>
            <a:pPr indent="0" lvl="0" marL="0" rtl="0" algn="r">
              <a:lnSpc>
                <a:spcPct val="100000"/>
              </a:lnSpc>
              <a:spcBef>
                <a:spcPts val="0"/>
              </a:spcBef>
              <a:spcAft>
                <a:spcPts val="0"/>
              </a:spcAft>
              <a:buClr>
                <a:schemeClr val="dk1"/>
              </a:buClr>
              <a:buSzPts val="1100"/>
              <a:buFont typeface="Arial"/>
              <a:buNone/>
            </a:pPr>
            <a:r>
              <a:rPr lang="es"/>
              <a:t>yourcompany.com</a:t>
            </a:r>
            <a:endParaRPr/>
          </a:p>
        </p:txBody>
      </p:sp>
      <p:cxnSp>
        <p:nvCxnSpPr>
          <p:cNvPr id="377" name="Google Shape;377;p29"/>
          <p:cNvCxnSpPr/>
          <p:nvPr/>
        </p:nvCxnSpPr>
        <p:spPr>
          <a:xfrm rot="10800000">
            <a:off x="312650" y="3615400"/>
            <a:ext cx="2924100" cy="0"/>
          </a:xfrm>
          <a:prstGeom prst="straightConnector1">
            <a:avLst/>
          </a:prstGeom>
          <a:noFill/>
          <a:ln cap="flat" cmpd="sng" w="9525">
            <a:solidFill>
              <a:schemeClr val="accent1"/>
            </a:solidFill>
            <a:prstDash val="solid"/>
            <a:round/>
            <a:headEnd len="med" w="med" type="none"/>
            <a:tailEnd len="med" w="med" type="none"/>
          </a:ln>
        </p:spPr>
      </p:cxnSp>
      <p:grpSp>
        <p:nvGrpSpPr>
          <p:cNvPr id="378" name="Google Shape;378;p29"/>
          <p:cNvGrpSpPr/>
          <p:nvPr/>
        </p:nvGrpSpPr>
        <p:grpSpPr>
          <a:xfrm>
            <a:off x="7253328" y="4169875"/>
            <a:ext cx="251044" cy="251044"/>
            <a:chOff x="1190625" y="238125"/>
            <a:chExt cx="5219200" cy="5219200"/>
          </a:xfrm>
        </p:grpSpPr>
        <p:sp>
          <p:nvSpPr>
            <p:cNvPr id="379" name="Google Shape;379;p29"/>
            <p:cNvSpPr/>
            <p:nvPr/>
          </p:nvSpPr>
          <p:spPr>
            <a:xfrm>
              <a:off x="2223025" y="1259125"/>
              <a:ext cx="3165800" cy="3165775"/>
            </a:xfrm>
            <a:custGeom>
              <a:rect b="b" l="l" r="r" t="t"/>
              <a:pathLst>
                <a:path extrusionOk="0" h="126631" w="126632">
                  <a:moveTo>
                    <a:pt x="63316" y="0"/>
                  </a:moveTo>
                  <a:cubicBezTo>
                    <a:pt x="28413" y="0"/>
                    <a:pt x="1" y="28412"/>
                    <a:pt x="1" y="63315"/>
                  </a:cubicBezTo>
                  <a:cubicBezTo>
                    <a:pt x="1" y="74439"/>
                    <a:pt x="2937" y="85399"/>
                    <a:pt x="8482" y="94989"/>
                  </a:cubicBezTo>
                  <a:cubicBezTo>
                    <a:pt x="9092" y="96057"/>
                    <a:pt x="10226" y="96659"/>
                    <a:pt x="11388" y="96659"/>
                  </a:cubicBezTo>
                  <a:cubicBezTo>
                    <a:pt x="11966" y="96659"/>
                    <a:pt x="12551" y="96510"/>
                    <a:pt x="13081" y="96196"/>
                  </a:cubicBezTo>
                  <a:cubicBezTo>
                    <a:pt x="14680" y="95283"/>
                    <a:pt x="15234" y="93228"/>
                    <a:pt x="14321" y="91597"/>
                  </a:cubicBezTo>
                  <a:cubicBezTo>
                    <a:pt x="9363" y="83050"/>
                    <a:pt x="6753" y="73264"/>
                    <a:pt x="6753" y="63315"/>
                  </a:cubicBezTo>
                  <a:cubicBezTo>
                    <a:pt x="6753" y="32131"/>
                    <a:pt x="32131" y="6752"/>
                    <a:pt x="63316" y="6752"/>
                  </a:cubicBezTo>
                  <a:cubicBezTo>
                    <a:pt x="94500" y="6752"/>
                    <a:pt x="119879" y="32131"/>
                    <a:pt x="119879" y="63315"/>
                  </a:cubicBezTo>
                  <a:cubicBezTo>
                    <a:pt x="119879" y="94500"/>
                    <a:pt x="94500" y="119878"/>
                    <a:pt x="63316" y="119878"/>
                  </a:cubicBezTo>
                  <a:cubicBezTo>
                    <a:pt x="47626" y="119878"/>
                    <a:pt x="33012" y="113615"/>
                    <a:pt x="22247" y="102198"/>
                  </a:cubicBezTo>
                  <a:cubicBezTo>
                    <a:pt x="21571" y="101504"/>
                    <a:pt x="20674" y="101153"/>
                    <a:pt x="19782" y="101153"/>
                  </a:cubicBezTo>
                  <a:cubicBezTo>
                    <a:pt x="18954" y="101153"/>
                    <a:pt x="18129" y="101455"/>
                    <a:pt x="17485" y="102068"/>
                  </a:cubicBezTo>
                  <a:cubicBezTo>
                    <a:pt x="16115" y="103372"/>
                    <a:pt x="16050" y="105493"/>
                    <a:pt x="17355" y="106830"/>
                  </a:cubicBezTo>
                  <a:cubicBezTo>
                    <a:pt x="29424" y="119584"/>
                    <a:pt x="45734" y="126630"/>
                    <a:pt x="63316" y="126630"/>
                  </a:cubicBezTo>
                  <a:cubicBezTo>
                    <a:pt x="98219" y="126630"/>
                    <a:pt x="126631" y="98218"/>
                    <a:pt x="126631" y="63315"/>
                  </a:cubicBezTo>
                  <a:cubicBezTo>
                    <a:pt x="126631" y="28412"/>
                    <a:pt x="98219" y="0"/>
                    <a:pt x="633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9"/>
            <p:cNvSpPr/>
            <p:nvPr/>
          </p:nvSpPr>
          <p:spPr>
            <a:xfrm>
              <a:off x="2784100" y="1821000"/>
              <a:ext cx="2042825" cy="2042825"/>
            </a:xfrm>
            <a:custGeom>
              <a:rect b="b" l="l" r="r" t="t"/>
              <a:pathLst>
                <a:path extrusionOk="0" h="81713" w="81713">
                  <a:moveTo>
                    <a:pt x="40873" y="6720"/>
                  </a:moveTo>
                  <a:cubicBezTo>
                    <a:pt x="59695" y="6720"/>
                    <a:pt x="74993" y="22019"/>
                    <a:pt x="74993" y="40840"/>
                  </a:cubicBezTo>
                  <a:cubicBezTo>
                    <a:pt x="74993" y="59662"/>
                    <a:pt x="59695" y="74961"/>
                    <a:pt x="40873" y="74961"/>
                  </a:cubicBezTo>
                  <a:cubicBezTo>
                    <a:pt x="22051" y="74961"/>
                    <a:pt x="6753" y="59662"/>
                    <a:pt x="6753" y="40840"/>
                  </a:cubicBezTo>
                  <a:cubicBezTo>
                    <a:pt x="6753" y="22019"/>
                    <a:pt x="22051" y="6720"/>
                    <a:pt x="40873" y="6720"/>
                  </a:cubicBezTo>
                  <a:close/>
                  <a:moveTo>
                    <a:pt x="40873" y="0"/>
                  </a:moveTo>
                  <a:cubicBezTo>
                    <a:pt x="18333" y="0"/>
                    <a:pt x="0" y="18333"/>
                    <a:pt x="0" y="40840"/>
                  </a:cubicBezTo>
                  <a:cubicBezTo>
                    <a:pt x="0" y="63381"/>
                    <a:pt x="18333" y="81713"/>
                    <a:pt x="40873" y="81713"/>
                  </a:cubicBezTo>
                  <a:cubicBezTo>
                    <a:pt x="63413" y="81713"/>
                    <a:pt x="81713" y="63381"/>
                    <a:pt x="81713" y="40840"/>
                  </a:cubicBezTo>
                  <a:cubicBezTo>
                    <a:pt x="81713" y="18333"/>
                    <a:pt x="63413" y="0"/>
                    <a:pt x="408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9"/>
            <p:cNvSpPr/>
            <p:nvPr/>
          </p:nvSpPr>
          <p:spPr>
            <a:xfrm>
              <a:off x="4871775" y="1034850"/>
              <a:ext cx="741300" cy="741325"/>
            </a:xfrm>
            <a:custGeom>
              <a:rect b="b" l="l" r="r" t="t"/>
              <a:pathLst>
                <a:path extrusionOk="0" h="29653" w="29652">
                  <a:moveTo>
                    <a:pt x="14842" y="6753"/>
                  </a:moveTo>
                  <a:cubicBezTo>
                    <a:pt x="19278" y="6753"/>
                    <a:pt x="22899" y="10374"/>
                    <a:pt x="22899" y="14810"/>
                  </a:cubicBezTo>
                  <a:cubicBezTo>
                    <a:pt x="22899" y="19279"/>
                    <a:pt x="19278" y="22900"/>
                    <a:pt x="14842" y="22900"/>
                  </a:cubicBezTo>
                  <a:cubicBezTo>
                    <a:pt x="10373" y="22900"/>
                    <a:pt x="6752" y="19279"/>
                    <a:pt x="6752" y="14810"/>
                  </a:cubicBezTo>
                  <a:cubicBezTo>
                    <a:pt x="6752" y="10374"/>
                    <a:pt x="10373" y="6753"/>
                    <a:pt x="14842" y="6753"/>
                  </a:cubicBezTo>
                  <a:close/>
                  <a:moveTo>
                    <a:pt x="14842" y="1"/>
                  </a:moveTo>
                  <a:cubicBezTo>
                    <a:pt x="6655" y="1"/>
                    <a:pt x="0" y="6655"/>
                    <a:pt x="0" y="14810"/>
                  </a:cubicBezTo>
                  <a:cubicBezTo>
                    <a:pt x="0" y="22998"/>
                    <a:pt x="6655" y="29652"/>
                    <a:pt x="14842" y="29652"/>
                  </a:cubicBezTo>
                  <a:cubicBezTo>
                    <a:pt x="22997" y="29652"/>
                    <a:pt x="29652" y="22998"/>
                    <a:pt x="29652" y="14810"/>
                  </a:cubicBezTo>
                  <a:cubicBezTo>
                    <a:pt x="29652" y="6655"/>
                    <a:pt x="22997" y="1"/>
                    <a:pt x="148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9"/>
            <p:cNvSpPr/>
            <p:nvPr/>
          </p:nvSpPr>
          <p:spPr>
            <a:xfrm>
              <a:off x="1190625" y="238125"/>
              <a:ext cx="5219200" cy="5219200"/>
            </a:xfrm>
            <a:custGeom>
              <a:rect b="b" l="l" r="r" t="t"/>
              <a:pathLst>
                <a:path extrusionOk="0" h="208768" w="208768">
                  <a:moveTo>
                    <a:pt x="162284" y="6720"/>
                  </a:moveTo>
                  <a:cubicBezTo>
                    <a:pt x="184237" y="6720"/>
                    <a:pt x="202047" y="24530"/>
                    <a:pt x="202047" y="46483"/>
                  </a:cubicBezTo>
                  <a:lnTo>
                    <a:pt x="202047" y="162284"/>
                  </a:lnTo>
                  <a:cubicBezTo>
                    <a:pt x="202047" y="184237"/>
                    <a:pt x="184237" y="202047"/>
                    <a:pt x="162284" y="202047"/>
                  </a:cubicBezTo>
                  <a:lnTo>
                    <a:pt x="46483" y="202047"/>
                  </a:lnTo>
                  <a:cubicBezTo>
                    <a:pt x="24530" y="202047"/>
                    <a:pt x="6720" y="184237"/>
                    <a:pt x="6720" y="162284"/>
                  </a:cubicBezTo>
                  <a:lnTo>
                    <a:pt x="6720" y="46483"/>
                  </a:lnTo>
                  <a:cubicBezTo>
                    <a:pt x="6720" y="24530"/>
                    <a:pt x="24530" y="6720"/>
                    <a:pt x="46483" y="6720"/>
                  </a:cubicBezTo>
                  <a:close/>
                  <a:moveTo>
                    <a:pt x="46483" y="0"/>
                  </a:moveTo>
                  <a:cubicBezTo>
                    <a:pt x="20811" y="0"/>
                    <a:pt x="0" y="20811"/>
                    <a:pt x="0" y="46483"/>
                  </a:cubicBezTo>
                  <a:lnTo>
                    <a:pt x="0" y="162284"/>
                  </a:lnTo>
                  <a:cubicBezTo>
                    <a:pt x="0" y="187956"/>
                    <a:pt x="20811" y="208767"/>
                    <a:pt x="46483" y="208767"/>
                  </a:cubicBezTo>
                  <a:lnTo>
                    <a:pt x="162284" y="208767"/>
                  </a:lnTo>
                  <a:cubicBezTo>
                    <a:pt x="187956" y="208767"/>
                    <a:pt x="208767" y="187956"/>
                    <a:pt x="208767" y="162284"/>
                  </a:cubicBezTo>
                  <a:lnTo>
                    <a:pt x="208767" y="46483"/>
                  </a:lnTo>
                  <a:cubicBezTo>
                    <a:pt x="208767" y="20811"/>
                    <a:pt x="187956" y="0"/>
                    <a:pt x="1622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9"/>
            <p:cNvSpPr/>
            <p:nvPr/>
          </p:nvSpPr>
          <p:spPr>
            <a:xfrm>
              <a:off x="1583675" y="631175"/>
              <a:ext cx="4433075" cy="4433075"/>
            </a:xfrm>
            <a:custGeom>
              <a:rect b="b" l="l" r="r" t="t"/>
              <a:pathLst>
                <a:path extrusionOk="0" h="177323" w="177323">
                  <a:moveTo>
                    <a:pt x="145224" y="6720"/>
                  </a:moveTo>
                  <a:cubicBezTo>
                    <a:pt x="159251" y="6720"/>
                    <a:pt x="170603" y="18072"/>
                    <a:pt x="170603" y="32099"/>
                  </a:cubicBezTo>
                  <a:lnTo>
                    <a:pt x="170603" y="145224"/>
                  </a:lnTo>
                  <a:cubicBezTo>
                    <a:pt x="170603" y="159251"/>
                    <a:pt x="159251" y="170603"/>
                    <a:pt x="145224" y="170603"/>
                  </a:cubicBezTo>
                  <a:lnTo>
                    <a:pt x="32099" y="170603"/>
                  </a:lnTo>
                  <a:cubicBezTo>
                    <a:pt x="18072" y="170603"/>
                    <a:pt x="6720" y="159251"/>
                    <a:pt x="6720" y="145224"/>
                  </a:cubicBezTo>
                  <a:lnTo>
                    <a:pt x="6720" y="32099"/>
                  </a:lnTo>
                  <a:cubicBezTo>
                    <a:pt x="6720" y="18072"/>
                    <a:pt x="18072" y="6720"/>
                    <a:pt x="32099" y="6720"/>
                  </a:cubicBezTo>
                  <a:close/>
                  <a:moveTo>
                    <a:pt x="32099" y="1"/>
                  </a:moveTo>
                  <a:cubicBezTo>
                    <a:pt x="14354" y="1"/>
                    <a:pt x="1" y="14354"/>
                    <a:pt x="1" y="32099"/>
                  </a:cubicBezTo>
                  <a:lnTo>
                    <a:pt x="1" y="145224"/>
                  </a:lnTo>
                  <a:cubicBezTo>
                    <a:pt x="1" y="162970"/>
                    <a:pt x="14354" y="177322"/>
                    <a:pt x="32099" y="177322"/>
                  </a:cubicBezTo>
                  <a:lnTo>
                    <a:pt x="145224" y="177322"/>
                  </a:lnTo>
                  <a:cubicBezTo>
                    <a:pt x="162970" y="177322"/>
                    <a:pt x="177322" y="162970"/>
                    <a:pt x="177322" y="145224"/>
                  </a:cubicBezTo>
                  <a:lnTo>
                    <a:pt x="177322" y="32099"/>
                  </a:lnTo>
                  <a:cubicBezTo>
                    <a:pt x="177322" y="14354"/>
                    <a:pt x="162970" y="1"/>
                    <a:pt x="1452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 name="Google Shape;384;p29"/>
          <p:cNvSpPr/>
          <p:nvPr/>
        </p:nvSpPr>
        <p:spPr>
          <a:xfrm>
            <a:off x="7713135" y="4169875"/>
            <a:ext cx="251044" cy="251044"/>
          </a:xfrm>
          <a:custGeom>
            <a:rect b="b" l="l" r="r" t="t"/>
            <a:pathLst>
              <a:path extrusionOk="0" h="208768" w="208768">
                <a:moveTo>
                  <a:pt x="17223" y="0"/>
                </a:moveTo>
                <a:cubicBezTo>
                  <a:pt x="7731" y="0"/>
                  <a:pt x="0" y="7731"/>
                  <a:pt x="0" y="17223"/>
                </a:cubicBezTo>
                <a:lnTo>
                  <a:pt x="0" y="191544"/>
                </a:lnTo>
                <a:cubicBezTo>
                  <a:pt x="0" y="201036"/>
                  <a:pt x="7731" y="208767"/>
                  <a:pt x="17223" y="208767"/>
                </a:cubicBezTo>
                <a:lnTo>
                  <a:pt x="191544" y="208767"/>
                </a:lnTo>
                <a:cubicBezTo>
                  <a:pt x="201036" y="208767"/>
                  <a:pt x="208767" y="201036"/>
                  <a:pt x="208767" y="191544"/>
                </a:cubicBezTo>
                <a:lnTo>
                  <a:pt x="208767" y="17223"/>
                </a:lnTo>
                <a:cubicBezTo>
                  <a:pt x="208767" y="7731"/>
                  <a:pt x="201036" y="0"/>
                  <a:pt x="191544" y="0"/>
                </a:cubicBezTo>
                <a:lnTo>
                  <a:pt x="45113" y="0"/>
                </a:lnTo>
                <a:cubicBezTo>
                  <a:pt x="43319" y="0"/>
                  <a:pt x="41851" y="1468"/>
                  <a:pt x="41851" y="3262"/>
                </a:cubicBezTo>
                <a:cubicBezTo>
                  <a:pt x="41851" y="5089"/>
                  <a:pt x="43319" y="6524"/>
                  <a:pt x="45113" y="6524"/>
                </a:cubicBezTo>
                <a:lnTo>
                  <a:pt x="191544" y="6524"/>
                </a:lnTo>
                <a:cubicBezTo>
                  <a:pt x="197448" y="6524"/>
                  <a:pt x="202243" y="11319"/>
                  <a:pt x="202243" y="17223"/>
                </a:cubicBezTo>
                <a:lnTo>
                  <a:pt x="202243" y="191544"/>
                </a:lnTo>
                <a:cubicBezTo>
                  <a:pt x="202243" y="197448"/>
                  <a:pt x="197448" y="202243"/>
                  <a:pt x="191544" y="202243"/>
                </a:cubicBezTo>
                <a:lnTo>
                  <a:pt x="132045" y="202243"/>
                </a:lnTo>
                <a:lnTo>
                  <a:pt x="132045" y="160164"/>
                </a:lnTo>
                <a:cubicBezTo>
                  <a:pt x="132045" y="158369"/>
                  <a:pt x="130610" y="156902"/>
                  <a:pt x="128783" y="156902"/>
                </a:cubicBezTo>
                <a:cubicBezTo>
                  <a:pt x="126989" y="156902"/>
                  <a:pt x="125521" y="158369"/>
                  <a:pt x="125521" y="160164"/>
                </a:cubicBezTo>
                <a:lnTo>
                  <a:pt x="125521" y="202243"/>
                </a:lnTo>
                <a:lnTo>
                  <a:pt x="104155" y="202243"/>
                </a:lnTo>
                <a:lnTo>
                  <a:pt x="104155" y="125293"/>
                </a:lnTo>
                <a:cubicBezTo>
                  <a:pt x="104155" y="123499"/>
                  <a:pt x="102687" y="122031"/>
                  <a:pt x="100893" y="122031"/>
                </a:cubicBezTo>
                <a:lnTo>
                  <a:pt x="86736" y="122031"/>
                </a:lnTo>
                <a:lnTo>
                  <a:pt x="86736" y="100665"/>
                </a:lnTo>
                <a:lnTo>
                  <a:pt x="100893" y="100665"/>
                </a:lnTo>
                <a:cubicBezTo>
                  <a:pt x="102687" y="100665"/>
                  <a:pt x="104155" y="99230"/>
                  <a:pt x="104155" y="97403"/>
                </a:cubicBezTo>
                <a:lnTo>
                  <a:pt x="104155" y="76494"/>
                </a:lnTo>
                <a:cubicBezTo>
                  <a:pt x="104155" y="55225"/>
                  <a:pt x="121476" y="37904"/>
                  <a:pt x="142745" y="37904"/>
                </a:cubicBezTo>
                <a:lnTo>
                  <a:pt x="167373" y="37904"/>
                </a:lnTo>
                <a:lnTo>
                  <a:pt x="167373" y="59270"/>
                </a:lnTo>
                <a:lnTo>
                  <a:pt x="142745" y="59270"/>
                </a:lnTo>
                <a:cubicBezTo>
                  <a:pt x="133252" y="59270"/>
                  <a:pt x="125521" y="67001"/>
                  <a:pt x="125521" y="76494"/>
                </a:cubicBezTo>
                <a:lnTo>
                  <a:pt x="125521" y="97403"/>
                </a:lnTo>
                <a:cubicBezTo>
                  <a:pt x="125521" y="99230"/>
                  <a:pt x="126989" y="100665"/>
                  <a:pt x="128783" y="100665"/>
                </a:cubicBezTo>
                <a:lnTo>
                  <a:pt x="167373" y="100665"/>
                </a:lnTo>
                <a:lnTo>
                  <a:pt x="167373" y="122031"/>
                </a:lnTo>
                <a:lnTo>
                  <a:pt x="128783" y="122031"/>
                </a:lnTo>
                <a:cubicBezTo>
                  <a:pt x="126989" y="122031"/>
                  <a:pt x="125521" y="123499"/>
                  <a:pt x="125521" y="125293"/>
                </a:cubicBezTo>
                <a:lnTo>
                  <a:pt x="125521" y="146235"/>
                </a:lnTo>
                <a:cubicBezTo>
                  <a:pt x="125521" y="148029"/>
                  <a:pt x="126989" y="149497"/>
                  <a:pt x="128783" y="149497"/>
                </a:cubicBezTo>
                <a:cubicBezTo>
                  <a:pt x="130610" y="149497"/>
                  <a:pt x="132045" y="148029"/>
                  <a:pt x="132045" y="146235"/>
                </a:cubicBezTo>
                <a:lnTo>
                  <a:pt x="132045" y="128588"/>
                </a:lnTo>
                <a:lnTo>
                  <a:pt x="170635" y="128588"/>
                </a:lnTo>
                <a:cubicBezTo>
                  <a:pt x="172429" y="128588"/>
                  <a:pt x="173896" y="127120"/>
                  <a:pt x="173896" y="125293"/>
                </a:cubicBezTo>
                <a:lnTo>
                  <a:pt x="173896" y="97403"/>
                </a:lnTo>
                <a:cubicBezTo>
                  <a:pt x="173896" y="95609"/>
                  <a:pt x="172429" y="94141"/>
                  <a:pt x="170635" y="94141"/>
                </a:cubicBezTo>
                <a:lnTo>
                  <a:pt x="132045" y="94141"/>
                </a:lnTo>
                <a:lnTo>
                  <a:pt x="132045" y="76494"/>
                </a:lnTo>
                <a:cubicBezTo>
                  <a:pt x="132045" y="70589"/>
                  <a:pt x="136840" y="65827"/>
                  <a:pt x="142745" y="65827"/>
                </a:cubicBezTo>
                <a:lnTo>
                  <a:pt x="170635" y="65827"/>
                </a:lnTo>
                <a:cubicBezTo>
                  <a:pt x="172429" y="65827"/>
                  <a:pt x="173896" y="64359"/>
                  <a:pt x="173896" y="62532"/>
                </a:cubicBezTo>
                <a:lnTo>
                  <a:pt x="173896" y="34642"/>
                </a:lnTo>
                <a:cubicBezTo>
                  <a:pt x="173896" y="32848"/>
                  <a:pt x="172429" y="31380"/>
                  <a:pt x="170635" y="31380"/>
                </a:cubicBezTo>
                <a:lnTo>
                  <a:pt x="142745" y="31380"/>
                </a:lnTo>
                <a:cubicBezTo>
                  <a:pt x="117856" y="31380"/>
                  <a:pt x="97631" y="51605"/>
                  <a:pt x="97631" y="76494"/>
                </a:cubicBezTo>
                <a:lnTo>
                  <a:pt x="97631" y="94141"/>
                </a:lnTo>
                <a:lnTo>
                  <a:pt x="83474" y="94141"/>
                </a:lnTo>
                <a:cubicBezTo>
                  <a:pt x="81648" y="94141"/>
                  <a:pt x="80180" y="95609"/>
                  <a:pt x="80180" y="97403"/>
                </a:cubicBezTo>
                <a:lnTo>
                  <a:pt x="80180" y="125293"/>
                </a:lnTo>
                <a:cubicBezTo>
                  <a:pt x="80180" y="127120"/>
                  <a:pt x="81648" y="128588"/>
                  <a:pt x="83474" y="128588"/>
                </a:cubicBezTo>
                <a:lnTo>
                  <a:pt x="97631" y="128588"/>
                </a:lnTo>
                <a:lnTo>
                  <a:pt x="97631" y="202243"/>
                </a:lnTo>
                <a:lnTo>
                  <a:pt x="17223" y="202243"/>
                </a:lnTo>
                <a:cubicBezTo>
                  <a:pt x="11319" y="202243"/>
                  <a:pt x="6524" y="197448"/>
                  <a:pt x="6524" y="191544"/>
                </a:cubicBezTo>
                <a:lnTo>
                  <a:pt x="6524" y="17223"/>
                </a:lnTo>
                <a:cubicBezTo>
                  <a:pt x="6524" y="11319"/>
                  <a:pt x="11319" y="6524"/>
                  <a:pt x="17223" y="6524"/>
                </a:cubicBezTo>
                <a:lnTo>
                  <a:pt x="31152" y="6524"/>
                </a:lnTo>
                <a:cubicBezTo>
                  <a:pt x="32979" y="6524"/>
                  <a:pt x="34447" y="5089"/>
                  <a:pt x="34447" y="3262"/>
                </a:cubicBezTo>
                <a:cubicBezTo>
                  <a:pt x="34447" y="1468"/>
                  <a:pt x="32979" y="0"/>
                  <a:pt x="311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 name="Google Shape;385;p29"/>
          <p:cNvGrpSpPr/>
          <p:nvPr/>
        </p:nvGrpSpPr>
        <p:grpSpPr>
          <a:xfrm>
            <a:off x="8172949" y="4169875"/>
            <a:ext cx="251044" cy="251044"/>
            <a:chOff x="1190625" y="238125"/>
            <a:chExt cx="5219200" cy="5219200"/>
          </a:xfrm>
        </p:grpSpPr>
        <p:sp>
          <p:nvSpPr>
            <p:cNvPr id="386" name="Google Shape;386;p29"/>
            <p:cNvSpPr/>
            <p:nvPr/>
          </p:nvSpPr>
          <p:spPr>
            <a:xfrm>
              <a:off x="1190625" y="238125"/>
              <a:ext cx="5219200" cy="5219200"/>
            </a:xfrm>
            <a:custGeom>
              <a:rect b="b" l="l" r="r" t="t"/>
              <a:pathLst>
                <a:path extrusionOk="0" h="208768" w="208768">
                  <a:moveTo>
                    <a:pt x="17223" y="0"/>
                  </a:moveTo>
                  <a:cubicBezTo>
                    <a:pt x="7731" y="0"/>
                    <a:pt x="0" y="7731"/>
                    <a:pt x="0" y="17223"/>
                  </a:cubicBezTo>
                  <a:lnTo>
                    <a:pt x="0" y="191544"/>
                  </a:lnTo>
                  <a:cubicBezTo>
                    <a:pt x="0" y="201036"/>
                    <a:pt x="7731" y="208767"/>
                    <a:pt x="17223" y="208767"/>
                  </a:cubicBezTo>
                  <a:lnTo>
                    <a:pt x="191544" y="208767"/>
                  </a:lnTo>
                  <a:cubicBezTo>
                    <a:pt x="201036" y="208767"/>
                    <a:pt x="208767" y="201036"/>
                    <a:pt x="208767" y="191544"/>
                  </a:cubicBezTo>
                  <a:lnTo>
                    <a:pt x="208767" y="48604"/>
                  </a:lnTo>
                  <a:cubicBezTo>
                    <a:pt x="208767" y="46777"/>
                    <a:pt x="207299" y="45342"/>
                    <a:pt x="205505" y="45342"/>
                  </a:cubicBezTo>
                  <a:cubicBezTo>
                    <a:pt x="203678" y="45342"/>
                    <a:pt x="202243" y="46777"/>
                    <a:pt x="202243" y="48604"/>
                  </a:cubicBezTo>
                  <a:lnTo>
                    <a:pt x="202243" y="191544"/>
                  </a:lnTo>
                  <a:cubicBezTo>
                    <a:pt x="202243" y="197448"/>
                    <a:pt x="197448" y="202243"/>
                    <a:pt x="191544" y="202243"/>
                  </a:cubicBezTo>
                  <a:lnTo>
                    <a:pt x="17223" y="202243"/>
                  </a:lnTo>
                  <a:cubicBezTo>
                    <a:pt x="11319" y="202243"/>
                    <a:pt x="6524" y="197448"/>
                    <a:pt x="6524" y="191544"/>
                  </a:cubicBezTo>
                  <a:lnTo>
                    <a:pt x="6524" y="17223"/>
                  </a:lnTo>
                  <a:cubicBezTo>
                    <a:pt x="6524" y="11319"/>
                    <a:pt x="11319" y="6524"/>
                    <a:pt x="17223" y="6524"/>
                  </a:cubicBezTo>
                  <a:lnTo>
                    <a:pt x="191544" y="6524"/>
                  </a:lnTo>
                  <a:cubicBezTo>
                    <a:pt x="197448" y="6524"/>
                    <a:pt x="202243" y="11319"/>
                    <a:pt x="202243" y="17223"/>
                  </a:cubicBezTo>
                  <a:lnTo>
                    <a:pt x="202243" y="34642"/>
                  </a:lnTo>
                  <a:cubicBezTo>
                    <a:pt x="202243" y="36469"/>
                    <a:pt x="203678" y="37904"/>
                    <a:pt x="205505" y="37904"/>
                  </a:cubicBezTo>
                  <a:cubicBezTo>
                    <a:pt x="207299" y="37904"/>
                    <a:pt x="208767" y="36469"/>
                    <a:pt x="208767" y="34642"/>
                  </a:cubicBezTo>
                  <a:lnTo>
                    <a:pt x="208767" y="17223"/>
                  </a:lnTo>
                  <a:cubicBezTo>
                    <a:pt x="208767" y="7731"/>
                    <a:pt x="201036" y="0"/>
                    <a:pt x="1915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9"/>
            <p:cNvSpPr/>
            <p:nvPr/>
          </p:nvSpPr>
          <p:spPr>
            <a:xfrm>
              <a:off x="1975125" y="2156150"/>
              <a:ext cx="861175" cy="2516650"/>
            </a:xfrm>
            <a:custGeom>
              <a:rect b="b" l="l" r="r" t="t"/>
              <a:pathLst>
                <a:path extrusionOk="0" h="100666" w="34447">
                  <a:moveTo>
                    <a:pt x="3262" y="1"/>
                  </a:moveTo>
                  <a:cubicBezTo>
                    <a:pt x="1468" y="1"/>
                    <a:pt x="0" y="1436"/>
                    <a:pt x="0" y="3263"/>
                  </a:cubicBezTo>
                  <a:lnTo>
                    <a:pt x="0" y="97404"/>
                  </a:lnTo>
                  <a:cubicBezTo>
                    <a:pt x="0" y="99198"/>
                    <a:pt x="1468" y="100666"/>
                    <a:pt x="3262" y="100666"/>
                  </a:cubicBezTo>
                  <a:lnTo>
                    <a:pt x="31152" y="100666"/>
                  </a:lnTo>
                  <a:cubicBezTo>
                    <a:pt x="32979" y="100666"/>
                    <a:pt x="34447" y="99198"/>
                    <a:pt x="34447" y="97404"/>
                  </a:cubicBezTo>
                  <a:lnTo>
                    <a:pt x="34447" y="31805"/>
                  </a:lnTo>
                  <a:cubicBezTo>
                    <a:pt x="34447" y="30011"/>
                    <a:pt x="32979" y="28543"/>
                    <a:pt x="31152" y="28543"/>
                  </a:cubicBezTo>
                  <a:cubicBezTo>
                    <a:pt x="29358" y="28543"/>
                    <a:pt x="27890" y="30011"/>
                    <a:pt x="27890" y="31805"/>
                  </a:cubicBezTo>
                  <a:lnTo>
                    <a:pt x="27890" y="94142"/>
                  </a:lnTo>
                  <a:lnTo>
                    <a:pt x="6524" y="94142"/>
                  </a:lnTo>
                  <a:lnTo>
                    <a:pt x="6524" y="6525"/>
                  </a:lnTo>
                  <a:lnTo>
                    <a:pt x="27890" y="6525"/>
                  </a:lnTo>
                  <a:lnTo>
                    <a:pt x="27890" y="17420"/>
                  </a:lnTo>
                  <a:cubicBezTo>
                    <a:pt x="27890" y="19214"/>
                    <a:pt x="29358" y="20682"/>
                    <a:pt x="31152" y="20682"/>
                  </a:cubicBezTo>
                  <a:cubicBezTo>
                    <a:pt x="32979" y="20682"/>
                    <a:pt x="34447" y="19214"/>
                    <a:pt x="34447" y="17420"/>
                  </a:cubicBezTo>
                  <a:lnTo>
                    <a:pt x="34447" y="3263"/>
                  </a:lnTo>
                  <a:cubicBezTo>
                    <a:pt x="34447" y="1436"/>
                    <a:pt x="32979" y="1"/>
                    <a:pt x="311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9"/>
            <p:cNvSpPr/>
            <p:nvPr/>
          </p:nvSpPr>
          <p:spPr>
            <a:xfrm>
              <a:off x="3195100" y="2156150"/>
              <a:ext cx="2430200" cy="2516650"/>
            </a:xfrm>
            <a:custGeom>
              <a:rect b="b" l="l" r="r" t="t"/>
              <a:pathLst>
                <a:path extrusionOk="0" h="100666" w="97208">
                  <a:moveTo>
                    <a:pt x="62566" y="6525"/>
                  </a:moveTo>
                  <a:cubicBezTo>
                    <a:pt x="75842" y="6525"/>
                    <a:pt x="90684" y="17061"/>
                    <a:pt x="90684" y="31153"/>
                  </a:cubicBezTo>
                  <a:lnTo>
                    <a:pt x="90684" y="94142"/>
                  </a:lnTo>
                  <a:lnTo>
                    <a:pt x="69318" y="94142"/>
                  </a:lnTo>
                  <a:lnTo>
                    <a:pt x="69318" y="52062"/>
                  </a:lnTo>
                  <a:cubicBezTo>
                    <a:pt x="69318" y="40254"/>
                    <a:pt x="60413" y="31381"/>
                    <a:pt x="48604" y="31381"/>
                  </a:cubicBezTo>
                  <a:cubicBezTo>
                    <a:pt x="38655" y="31381"/>
                    <a:pt x="27923" y="39275"/>
                    <a:pt x="27923" y="52062"/>
                  </a:cubicBezTo>
                  <a:lnTo>
                    <a:pt x="27923" y="94142"/>
                  </a:lnTo>
                  <a:lnTo>
                    <a:pt x="6557" y="94142"/>
                  </a:lnTo>
                  <a:lnTo>
                    <a:pt x="6557" y="6525"/>
                  </a:lnTo>
                  <a:lnTo>
                    <a:pt x="27923" y="6525"/>
                  </a:lnTo>
                  <a:lnTo>
                    <a:pt x="27923" y="20682"/>
                  </a:lnTo>
                  <a:cubicBezTo>
                    <a:pt x="27923" y="22182"/>
                    <a:pt x="28967" y="23520"/>
                    <a:pt x="30402" y="23879"/>
                  </a:cubicBezTo>
                  <a:cubicBezTo>
                    <a:pt x="30648" y="23937"/>
                    <a:pt x="30896" y="23966"/>
                    <a:pt x="31142" y="23966"/>
                  </a:cubicBezTo>
                  <a:cubicBezTo>
                    <a:pt x="32401" y="23966"/>
                    <a:pt x="33608" y="23230"/>
                    <a:pt x="34154" y="22085"/>
                  </a:cubicBezTo>
                  <a:cubicBezTo>
                    <a:pt x="38981" y="11744"/>
                    <a:pt x="48539" y="6525"/>
                    <a:pt x="62566" y="6525"/>
                  </a:cubicBezTo>
                  <a:close/>
                  <a:moveTo>
                    <a:pt x="3295" y="1"/>
                  </a:moveTo>
                  <a:cubicBezTo>
                    <a:pt x="1469" y="1"/>
                    <a:pt x="1" y="1436"/>
                    <a:pt x="1" y="3263"/>
                  </a:cubicBezTo>
                  <a:lnTo>
                    <a:pt x="1" y="97404"/>
                  </a:lnTo>
                  <a:cubicBezTo>
                    <a:pt x="1" y="99198"/>
                    <a:pt x="1469" y="100666"/>
                    <a:pt x="3295" y="100666"/>
                  </a:cubicBezTo>
                  <a:lnTo>
                    <a:pt x="31185" y="100666"/>
                  </a:lnTo>
                  <a:cubicBezTo>
                    <a:pt x="32979" y="100666"/>
                    <a:pt x="34447" y="99198"/>
                    <a:pt x="34447" y="97404"/>
                  </a:cubicBezTo>
                  <a:lnTo>
                    <a:pt x="34447" y="52062"/>
                  </a:lnTo>
                  <a:cubicBezTo>
                    <a:pt x="34447" y="43320"/>
                    <a:pt x="41787" y="37905"/>
                    <a:pt x="48604" y="37905"/>
                  </a:cubicBezTo>
                  <a:cubicBezTo>
                    <a:pt x="56824" y="37905"/>
                    <a:pt x="62761" y="43875"/>
                    <a:pt x="62761" y="52062"/>
                  </a:cubicBezTo>
                  <a:lnTo>
                    <a:pt x="62761" y="97404"/>
                  </a:lnTo>
                  <a:cubicBezTo>
                    <a:pt x="62761" y="99198"/>
                    <a:pt x="64229" y="100666"/>
                    <a:pt x="66056" y="100666"/>
                  </a:cubicBezTo>
                  <a:lnTo>
                    <a:pt x="93946" y="100666"/>
                  </a:lnTo>
                  <a:cubicBezTo>
                    <a:pt x="95740" y="100666"/>
                    <a:pt x="97208" y="99198"/>
                    <a:pt x="97208" y="97404"/>
                  </a:cubicBezTo>
                  <a:lnTo>
                    <a:pt x="97208" y="31153"/>
                  </a:lnTo>
                  <a:cubicBezTo>
                    <a:pt x="97208" y="22900"/>
                    <a:pt x="93293" y="15006"/>
                    <a:pt x="86215" y="8939"/>
                  </a:cubicBezTo>
                  <a:cubicBezTo>
                    <a:pt x="79560" y="3263"/>
                    <a:pt x="70916" y="1"/>
                    <a:pt x="62566" y="1"/>
                  </a:cubicBezTo>
                  <a:cubicBezTo>
                    <a:pt x="48735" y="1"/>
                    <a:pt x="39993" y="4568"/>
                    <a:pt x="34447" y="10244"/>
                  </a:cubicBezTo>
                  <a:lnTo>
                    <a:pt x="34447" y="3263"/>
                  </a:lnTo>
                  <a:cubicBezTo>
                    <a:pt x="34447" y="1436"/>
                    <a:pt x="32979" y="1"/>
                    <a:pt x="311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9"/>
            <p:cNvSpPr/>
            <p:nvPr/>
          </p:nvSpPr>
          <p:spPr>
            <a:xfrm>
              <a:off x="1975125" y="1022625"/>
              <a:ext cx="861175" cy="861175"/>
            </a:xfrm>
            <a:custGeom>
              <a:rect b="b" l="l" r="r" t="t"/>
              <a:pathLst>
                <a:path extrusionOk="0" h="34447" w="34447">
                  <a:moveTo>
                    <a:pt x="17224" y="6524"/>
                  </a:moveTo>
                  <a:cubicBezTo>
                    <a:pt x="23095" y="6524"/>
                    <a:pt x="27890" y="11319"/>
                    <a:pt x="27890" y="17224"/>
                  </a:cubicBezTo>
                  <a:cubicBezTo>
                    <a:pt x="27890" y="23095"/>
                    <a:pt x="23095" y="27890"/>
                    <a:pt x="17224" y="27890"/>
                  </a:cubicBezTo>
                  <a:cubicBezTo>
                    <a:pt x="11319" y="27890"/>
                    <a:pt x="6524" y="23095"/>
                    <a:pt x="6524" y="17224"/>
                  </a:cubicBezTo>
                  <a:cubicBezTo>
                    <a:pt x="6524" y="11319"/>
                    <a:pt x="11319" y="6524"/>
                    <a:pt x="17224" y="6524"/>
                  </a:cubicBezTo>
                  <a:close/>
                  <a:moveTo>
                    <a:pt x="17224" y="0"/>
                  </a:moveTo>
                  <a:cubicBezTo>
                    <a:pt x="7731" y="0"/>
                    <a:pt x="0" y="7731"/>
                    <a:pt x="0" y="17224"/>
                  </a:cubicBezTo>
                  <a:cubicBezTo>
                    <a:pt x="0" y="26716"/>
                    <a:pt x="7731" y="34447"/>
                    <a:pt x="17224" y="34447"/>
                  </a:cubicBezTo>
                  <a:cubicBezTo>
                    <a:pt x="26716" y="34447"/>
                    <a:pt x="34447" y="26716"/>
                    <a:pt x="34447" y="17224"/>
                  </a:cubicBezTo>
                  <a:cubicBezTo>
                    <a:pt x="34447" y="7731"/>
                    <a:pt x="26716" y="0"/>
                    <a:pt x="172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 name="Google Shape;390;p29"/>
          <p:cNvSpPr txBox="1"/>
          <p:nvPr>
            <p:ph type="title"/>
          </p:nvPr>
        </p:nvSpPr>
        <p:spPr>
          <a:xfrm>
            <a:off x="7936249" y="4565700"/>
            <a:ext cx="4983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11</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4" name="Shape 394"/>
        <p:cNvGrpSpPr/>
        <p:nvPr/>
      </p:nvGrpSpPr>
      <p:grpSpPr>
        <a:xfrm>
          <a:off x="0" y="0"/>
          <a:ext cx="0" cy="0"/>
          <a:chOff x="0" y="0"/>
          <a:chExt cx="0" cy="0"/>
        </a:xfrm>
      </p:grpSpPr>
      <p:sp>
        <p:nvSpPr>
          <p:cNvPr id="395" name="Google Shape;395;p30"/>
          <p:cNvSpPr txBox="1"/>
          <p:nvPr>
            <p:ph idx="2" type="ctrTitle"/>
          </p:nvPr>
        </p:nvSpPr>
        <p:spPr>
          <a:xfrm>
            <a:off x="628575" y="417603"/>
            <a:ext cx="1622100" cy="36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CREDITS</a:t>
            </a:r>
            <a:endParaRPr/>
          </a:p>
        </p:txBody>
      </p:sp>
      <p:sp>
        <p:nvSpPr>
          <p:cNvPr id="396" name="Google Shape;396;p30"/>
          <p:cNvSpPr txBox="1"/>
          <p:nvPr>
            <p:ph idx="1" type="subTitle"/>
          </p:nvPr>
        </p:nvSpPr>
        <p:spPr>
          <a:xfrm>
            <a:off x="2772150" y="1947600"/>
            <a:ext cx="3599700" cy="17055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s" sz="1000">
                <a:solidFill>
                  <a:schemeClr val="accent1"/>
                </a:solidFill>
              </a:rPr>
              <a:t>This is where you give credit to the ones who are part of this project.</a:t>
            </a:r>
            <a:endParaRPr sz="1000">
              <a:solidFill>
                <a:schemeClr val="accent1"/>
              </a:solidFill>
            </a:endParaRPr>
          </a:p>
          <a:p>
            <a:pPr indent="0" lvl="0" marL="0" rtl="0" algn="l">
              <a:lnSpc>
                <a:spcPct val="100000"/>
              </a:lnSpc>
              <a:spcBef>
                <a:spcPts val="1000"/>
              </a:spcBef>
              <a:spcAft>
                <a:spcPts val="0"/>
              </a:spcAft>
              <a:buNone/>
            </a:pPr>
            <a:r>
              <a:t/>
            </a:r>
            <a:endParaRPr sz="1000">
              <a:solidFill>
                <a:schemeClr val="accent1"/>
              </a:solidFill>
            </a:endParaRPr>
          </a:p>
          <a:p>
            <a:pPr indent="-292100" lvl="0" marL="457200" rtl="0" algn="l">
              <a:lnSpc>
                <a:spcPct val="150000"/>
              </a:lnSpc>
              <a:spcBef>
                <a:spcPts val="1000"/>
              </a:spcBef>
              <a:spcAft>
                <a:spcPts val="0"/>
              </a:spcAft>
              <a:buClr>
                <a:schemeClr val="accent1"/>
              </a:buClr>
              <a:buSzPts val="1000"/>
              <a:buChar char="◼"/>
            </a:pPr>
            <a:r>
              <a:rPr lang="es" sz="1000">
                <a:solidFill>
                  <a:schemeClr val="accent1"/>
                </a:solidFill>
              </a:rPr>
              <a:t>Presentation template by </a:t>
            </a:r>
            <a:r>
              <a:rPr lang="es" sz="1000">
                <a:solidFill>
                  <a:schemeClr val="lt1"/>
                </a:solidFill>
                <a:highlight>
                  <a:schemeClr val="accent1"/>
                </a:highlight>
                <a:uFill>
                  <a:noFill/>
                </a:uFill>
                <a:hlinkClick r:id="rId3"/>
              </a:rPr>
              <a:t>Slidesgo</a:t>
            </a:r>
            <a:endParaRPr sz="1000">
              <a:solidFill>
                <a:schemeClr val="lt1"/>
              </a:solidFill>
              <a:highlight>
                <a:schemeClr val="accent1"/>
              </a:highlight>
            </a:endParaRPr>
          </a:p>
          <a:p>
            <a:pPr indent="-292100" lvl="0" marL="457200" rtl="0" algn="l">
              <a:lnSpc>
                <a:spcPct val="150000"/>
              </a:lnSpc>
              <a:spcBef>
                <a:spcPts val="0"/>
              </a:spcBef>
              <a:spcAft>
                <a:spcPts val="0"/>
              </a:spcAft>
              <a:buClr>
                <a:schemeClr val="accent1"/>
              </a:buClr>
              <a:buSzPts val="1000"/>
              <a:buChar char="◼"/>
            </a:pPr>
            <a:r>
              <a:rPr lang="es" sz="1000">
                <a:solidFill>
                  <a:schemeClr val="accent1"/>
                </a:solidFill>
              </a:rPr>
              <a:t>Icons by</a:t>
            </a:r>
            <a:r>
              <a:rPr lang="es" sz="1000">
                <a:solidFill>
                  <a:schemeClr val="lt1"/>
                </a:solidFill>
              </a:rPr>
              <a:t> </a:t>
            </a:r>
            <a:r>
              <a:rPr lang="es" sz="1000">
                <a:solidFill>
                  <a:schemeClr val="lt1"/>
                </a:solidFill>
                <a:highlight>
                  <a:schemeClr val="accent1"/>
                </a:highlight>
                <a:uFill>
                  <a:noFill/>
                </a:uFill>
                <a:hlinkClick r:id="rId4"/>
              </a:rPr>
              <a:t>Flaticon</a:t>
            </a:r>
            <a:endParaRPr sz="1000">
              <a:solidFill>
                <a:schemeClr val="lt1"/>
              </a:solidFill>
              <a:highlight>
                <a:schemeClr val="accent1"/>
              </a:highlight>
            </a:endParaRPr>
          </a:p>
          <a:p>
            <a:pPr indent="-292100" lvl="0" marL="457200" rtl="0" algn="l">
              <a:lnSpc>
                <a:spcPct val="150000"/>
              </a:lnSpc>
              <a:spcBef>
                <a:spcPts val="0"/>
              </a:spcBef>
              <a:spcAft>
                <a:spcPts val="0"/>
              </a:spcAft>
              <a:buClr>
                <a:schemeClr val="accent1"/>
              </a:buClr>
              <a:buSzPts val="1000"/>
              <a:buChar char="◼"/>
            </a:pPr>
            <a:r>
              <a:rPr lang="es" sz="1000">
                <a:solidFill>
                  <a:schemeClr val="accent1"/>
                </a:solidFill>
              </a:rPr>
              <a:t>Infographics by </a:t>
            </a:r>
            <a:r>
              <a:rPr lang="es" sz="1000">
                <a:solidFill>
                  <a:schemeClr val="lt1"/>
                </a:solidFill>
                <a:highlight>
                  <a:schemeClr val="accent1"/>
                </a:highlight>
                <a:uFill>
                  <a:noFill/>
                </a:uFill>
                <a:hlinkClick r:id="rId5"/>
              </a:rPr>
              <a:t>Freepik</a:t>
            </a:r>
            <a:endParaRPr sz="1000">
              <a:solidFill>
                <a:schemeClr val="lt1"/>
              </a:solidFill>
              <a:highlight>
                <a:schemeClr val="accent1"/>
              </a:highlight>
            </a:endParaRPr>
          </a:p>
          <a:p>
            <a:pPr indent="-292100" lvl="0" marL="457200" rtl="0" algn="l">
              <a:lnSpc>
                <a:spcPct val="150000"/>
              </a:lnSpc>
              <a:spcBef>
                <a:spcPts val="0"/>
              </a:spcBef>
              <a:spcAft>
                <a:spcPts val="0"/>
              </a:spcAft>
              <a:buClr>
                <a:schemeClr val="accent1"/>
              </a:buClr>
              <a:buSzPts val="1000"/>
              <a:buChar char="◼"/>
            </a:pPr>
            <a:r>
              <a:rPr lang="es" sz="1000">
                <a:solidFill>
                  <a:schemeClr val="accent1"/>
                </a:solidFill>
              </a:rPr>
              <a:t>Images created by </a:t>
            </a:r>
            <a:r>
              <a:rPr lang="es" sz="1000">
                <a:solidFill>
                  <a:schemeClr val="lt1"/>
                </a:solidFill>
                <a:highlight>
                  <a:schemeClr val="accent1"/>
                </a:highlight>
              </a:rPr>
              <a:t>Freepik</a:t>
            </a:r>
            <a:endParaRPr sz="1000">
              <a:solidFill>
                <a:schemeClr val="lt1"/>
              </a:solidFill>
              <a:highlight>
                <a:schemeClr val="accent1"/>
              </a:highlight>
            </a:endParaRPr>
          </a:p>
          <a:p>
            <a:pPr indent="-292100" lvl="0" marL="457200" rtl="0" algn="l">
              <a:lnSpc>
                <a:spcPct val="150000"/>
              </a:lnSpc>
              <a:spcBef>
                <a:spcPts val="0"/>
              </a:spcBef>
              <a:spcAft>
                <a:spcPts val="0"/>
              </a:spcAft>
              <a:buClr>
                <a:schemeClr val="accent1"/>
              </a:buClr>
              <a:buSzPts val="1000"/>
              <a:buChar char="◼"/>
            </a:pPr>
            <a:r>
              <a:rPr lang="es" sz="1000">
                <a:solidFill>
                  <a:schemeClr val="accent1"/>
                </a:solidFill>
              </a:rPr>
              <a:t>Author introduction slide photo created by Freepik</a:t>
            </a:r>
            <a:endParaRPr sz="1000">
              <a:solidFill>
                <a:schemeClr val="accent1"/>
              </a:solidFill>
            </a:endParaRPr>
          </a:p>
          <a:p>
            <a:pPr indent="-292100" lvl="0" marL="457200" rtl="0" algn="l">
              <a:lnSpc>
                <a:spcPct val="150000"/>
              </a:lnSpc>
              <a:spcBef>
                <a:spcPts val="0"/>
              </a:spcBef>
              <a:spcAft>
                <a:spcPts val="0"/>
              </a:spcAft>
              <a:buClr>
                <a:schemeClr val="accent1"/>
              </a:buClr>
              <a:buSzPts val="1000"/>
              <a:buChar char="◼"/>
            </a:pPr>
            <a:r>
              <a:rPr lang="es" sz="1000">
                <a:solidFill>
                  <a:schemeClr val="accent1"/>
                </a:solidFill>
              </a:rPr>
              <a:t>Text &amp; Image slide photo created by Freepik.com</a:t>
            </a:r>
            <a:endParaRPr>
              <a:solidFill>
                <a:schemeClr val="accent1"/>
              </a:solidFill>
            </a:endParaRPr>
          </a:p>
        </p:txBody>
      </p:sp>
      <p:sp>
        <p:nvSpPr>
          <p:cNvPr id="397" name="Google Shape;397;p30"/>
          <p:cNvSpPr txBox="1"/>
          <p:nvPr>
            <p:ph type="title"/>
          </p:nvPr>
        </p:nvSpPr>
        <p:spPr>
          <a:xfrm>
            <a:off x="7936249" y="4565700"/>
            <a:ext cx="4983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12</a:t>
            </a:r>
            <a:endParaRPr/>
          </a:p>
        </p:txBody>
      </p:sp>
      <p:cxnSp>
        <p:nvCxnSpPr>
          <p:cNvPr id="398" name="Google Shape;398;p30"/>
          <p:cNvCxnSpPr/>
          <p:nvPr/>
        </p:nvCxnSpPr>
        <p:spPr>
          <a:xfrm rot="10800000">
            <a:off x="2651575" y="2247600"/>
            <a:ext cx="3804900" cy="0"/>
          </a:xfrm>
          <a:prstGeom prst="straightConnector1">
            <a:avLst/>
          </a:prstGeom>
          <a:noFill/>
          <a:ln cap="flat" cmpd="sng" w="9525">
            <a:solidFill>
              <a:schemeClr val="accent1"/>
            </a:solidFill>
            <a:prstDash val="solid"/>
            <a:round/>
            <a:headEnd len="med" w="med" type="none"/>
            <a:tailEnd len="med" w="med" type="none"/>
          </a:ln>
        </p:spPr>
      </p:cxnSp>
      <p:cxnSp>
        <p:nvCxnSpPr>
          <p:cNvPr id="399" name="Google Shape;399;p30"/>
          <p:cNvCxnSpPr/>
          <p:nvPr/>
        </p:nvCxnSpPr>
        <p:spPr>
          <a:xfrm rot="10800000">
            <a:off x="2651575" y="1527400"/>
            <a:ext cx="3804900" cy="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3" name="Shape 403"/>
        <p:cNvGrpSpPr/>
        <p:nvPr/>
      </p:nvGrpSpPr>
      <p:grpSpPr>
        <a:xfrm>
          <a:off x="0" y="0"/>
          <a:ext cx="0" cy="0"/>
          <a:chOff x="0" y="0"/>
          <a:chExt cx="0" cy="0"/>
        </a:xfrm>
      </p:grpSpPr>
      <p:sp>
        <p:nvSpPr>
          <p:cNvPr id="404" name="Google Shape;404;p31"/>
          <p:cNvSpPr txBox="1"/>
          <p:nvPr>
            <p:ph idx="4" type="ctrTitle"/>
          </p:nvPr>
        </p:nvSpPr>
        <p:spPr>
          <a:xfrm>
            <a:off x="628575" y="417603"/>
            <a:ext cx="1622100" cy="36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RESOURCES</a:t>
            </a:r>
            <a:endParaRPr/>
          </a:p>
        </p:txBody>
      </p:sp>
      <p:sp>
        <p:nvSpPr>
          <p:cNvPr id="405" name="Google Shape;405;p31"/>
          <p:cNvSpPr txBox="1"/>
          <p:nvPr>
            <p:ph idx="2" type="subTitle"/>
          </p:nvPr>
        </p:nvSpPr>
        <p:spPr>
          <a:xfrm>
            <a:off x="2369450" y="1111203"/>
            <a:ext cx="2202600" cy="170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chemeClr val="accent1"/>
                </a:solidFill>
                <a:latin typeface="Playfair Display"/>
                <a:ea typeface="Playfair Display"/>
                <a:cs typeface="Playfair Display"/>
                <a:sym typeface="Playfair Display"/>
              </a:rPr>
              <a:t>VECTORS</a:t>
            </a:r>
            <a:endParaRPr sz="1000">
              <a:solidFill>
                <a:schemeClr val="accent1"/>
              </a:solidFill>
              <a:latin typeface="Playfair Display"/>
              <a:ea typeface="Playfair Display"/>
              <a:cs typeface="Playfair Display"/>
              <a:sym typeface="Playfair Display"/>
            </a:endParaRPr>
          </a:p>
          <a:p>
            <a:pPr indent="0" lvl="0" marL="0" rtl="0" algn="l">
              <a:spcBef>
                <a:spcPts val="0"/>
              </a:spcBef>
              <a:spcAft>
                <a:spcPts val="0"/>
              </a:spcAft>
              <a:buNone/>
            </a:pPr>
            <a:r>
              <a:t/>
            </a:r>
            <a:endParaRPr>
              <a:solidFill>
                <a:schemeClr val="dk1"/>
              </a:solidFill>
            </a:endParaRPr>
          </a:p>
          <a:p>
            <a:pPr indent="-285750" lvl="0" marL="457200" rtl="0" algn="l">
              <a:spcBef>
                <a:spcPts val="0"/>
              </a:spcBef>
              <a:spcAft>
                <a:spcPts val="0"/>
              </a:spcAft>
              <a:buClr>
                <a:schemeClr val="accent1"/>
              </a:buClr>
              <a:buSzPts val="900"/>
              <a:buChar char="◼"/>
            </a:pPr>
            <a:r>
              <a:rPr lang="es">
                <a:solidFill>
                  <a:schemeClr val="dk1"/>
                </a:solidFill>
                <a:uFill>
                  <a:noFill/>
                </a:uFill>
                <a:hlinkClick r:id="rId3"/>
              </a:rPr>
              <a:t>Pack social media 27</a:t>
            </a:r>
            <a:endParaRPr>
              <a:solidFill>
                <a:schemeClr val="dk1"/>
              </a:solidFill>
            </a:endParaRPr>
          </a:p>
          <a:p>
            <a:pPr indent="-285750" lvl="0" marL="457200" rtl="0" algn="l">
              <a:spcBef>
                <a:spcPts val="0"/>
              </a:spcBef>
              <a:spcAft>
                <a:spcPts val="0"/>
              </a:spcAft>
              <a:buClr>
                <a:schemeClr val="accent1"/>
              </a:buClr>
              <a:buSzPts val="900"/>
              <a:buChar char="◼"/>
            </a:pPr>
            <a:r>
              <a:rPr lang="es">
                <a:solidFill>
                  <a:schemeClr val="dk1"/>
                </a:solidFill>
                <a:uFill>
                  <a:noFill/>
                </a:uFill>
                <a:hlinkClick r:id="rId4"/>
              </a:rPr>
              <a:t>Pack hobbies and freetime 11</a:t>
            </a:r>
            <a:endParaRPr>
              <a:solidFill>
                <a:schemeClr val="dk1"/>
              </a:solidFill>
            </a:endParaRPr>
          </a:p>
          <a:p>
            <a:pPr indent="-285750" lvl="0" marL="457200" rtl="0" algn="l">
              <a:spcBef>
                <a:spcPts val="0"/>
              </a:spcBef>
              <a:spcAft>
                <a:spcPts val="0"/>
              </a:spcAft>
              <a:buClr>
                <a:schemeClr val="accent1"/>
              </a:buClr>
              <a:buSzPts val="900"/>
              <a:buChar char="◼"/>
            </a:pPr>
            <a:r>
              <a:rPr lang="es">
                <a:solidFill>
                  <a:schemeClr val="dk1"/>
                </a:solidFill>
                <a:uFill>
                  <a:noFill/>
                </a:uFill>
                <a:hlinkClick r:id="rId5"/>
              </a:rPr>
              <a:t>Pack startups 8</a:t>
            </a:r>
            <a:endParaRPr>
              <a:solidFill>
                <a:schemeClr val="dk1"/>
              </a:solidFill>
            </a:endParaRPr>
          </a:p>
          <a:p>
            <a:pPr indent="0" lvl="0" marL="457200" rtl="0" algn="l">
              <a:spcBef>
                <a:spcPts val="0"/>
              </a:spcBef>
              <a:spcAft>
                <a:spcPts val="0"/>
              </a:spcAft>
              <a:buNone/>
            </a:pPr>
            <a:r>
              <a:t/>
            </a:r>
            <a:endParaRPr>
              <a:solidFill>
                <a:schemeClr val="accent1"/>
              </a:solidFill>
              <a:latin typeface="Playfair Display"/>
              <a:ea typeface="Playfair Display"/>
              <a:cs typeface="Playfair Display"/>
              <a:sym typeface="Playfair Display"/>
            </a:endParaRPr>
          </a:p>
        </p:txBody>
      </p:sp>
      <p:sp>
        <p:nvSpPr>
          <p:cNvPr id="406" name="Google Shape;406;p31"/>
          <p:cNvSpPr txBox="1"/>
          <p:nvPr>
            <p:ph idx="1" type="subTitle"/>
          </p:nvPr>
        </p:nvSpPr>
        <p:spPr>
          <a:xfrm>
            <a:off x="614800" y="1104625"/>
            <a:ext cx="1454400" cy="17055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s"/>
              <a:t>Did you like the resources on this template? Get them for free at our other websites.</a:t>
            </a:r>
            <a:endParaRPr/>
          </a:p>
          <a:p>
            <a:pPr indent="0" lvl="0" marL="0" rtl="0" algn="l">
              <a:spcBef>
                <a:spcPts val="0"/>
              </a:spcBef>
              <a:spcAft>
                <a:spcPts val="1600"/>
              </a:spcAft>
              <a:buNone/>
            </a:pPr>
            <a:r>
              <a:t/>
            </a:r>
            <a:endParaRPr>
              <a:latin typeface="Arial"/>
              <a:ea typeface="Arial"/>
              <a:cs typeface="Arial"/>
              <a:sym typeface="Arial"/>
            </a:endParaRPr>
          </a:p>
        </p:txBody>
      </p:sp>
      <p:sp>
        <p:nvSpPr>
          <p:cNvPr id="407" name="Google Shape;407;p31"/>
          <p:cNvSpPr txBox="1"/>
          <p:nvPr>
            <p:ph type="title"/>
          </p:nvPr>
        </p:nvSpPr>
        <p:spPr>
          <a:xfrm>
            <a:off x="7936249" y="4565700"/>
            <a:ext cx="4983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13</a:t>
            </a:r>
            <a:endParaRPr/>
          </a:p>
        </p:txBody>
      </p:sp>
      <p:sp>
        <p:nvSpPr>
          <p:cNvPr id="408" name="Google Shape;408;p31"/>
          <p:cNvSpPr txBox="1"/>
          <p:nvPr>
            <p:ph idx="3" type="subTitle"/>
          </p:nvPr>
        </p:nvSpPr>
        <p:spPr>
          <a:xfrm>
            <a:off x="4845700" y="1111200"/>
            <a:ext cx="3588900" cy="349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chemeClr val="accent1"/>
                </a:solidFill>
                <a:latin typeface="Playfair Display"/>
                <a:ea typeface="Playfair Display"/>
                <a:cs typeface="Playfair Display"/>
                <a:sym typeface="Playfair Display"/>
              </a:rPr>
              <a:t>PHOTOS</a:t>
            </a:r>
            <a:endParaRPr sz="1000">
              <a:solidFill>
                <a:schemeClr val="accent1"/>
              </a:solidFill>
              <a:latin typeface="Playfair Display"/>
              <a:ea typeface="Playfair Display"/>
              <a:cs typeface="Playfair Display"/>
              <a:sym typeface="Playfair Display"/>
            </a:endParaRPr>
          </a:p>
          <a:p>
            <a:pPr indent="0" lvl="0" marL="0" rtl="0" algn="l">
              <a:spcBef>
                <a:spcPts val="0"/>
              </a:spcBef>
              <a:spcAft>
                <a:spcPts val="0"/>
              </a:spcAft>
              <a:buNone/>
            </a:pPr>
            <a:r>
              <a:t/>
            </a:r>
            <a:endParaRPr>
              <a:solidFill>
                <a:schemeClr val="dk1"/>
              </a:solidFill>
            </a:endParaRPr>
          </a:p>
          <a:p>
            <a:pPr indent="-285750" lvl="0" marL="457200" rtl="0" algn="l">
              <a:spcBef>
                <a:spcPts val="0"/>
              </a:spcBef>
              <a:spcAft>
                <a:spcPts val="0"/>
              </a:spcAft>
              <a:buClr>
                <a:schemeClr val="accent1"/>
              </a:buClr>
              <a:buSzPts val="900"/>
              <a:buChar char="◼"/>
            </a:pPr>
            <a:r>
              <a:rPr lang="es">
                <a:solidFill>
                  <a:schemeClr val="dk1"/>
                </a:solidFill>
                <a:uFill>
                  <a:noFill/>
                </a:uFill>
                <a:hlinkClick r:id="rId6"/>
              </a:rPr>
              <a:t>Freedom concept with woman holding cloth in nature</a:t>
            </a:r>
            <a:endParaRPr>
              <a:solidFill>
                <a:schemeClr val="dk1"/>
              </a:solidFill>
            </a:endParaRPr>
          </a:p>
          <a:p>
            <a:pPr indent="-285750" lvl="0" marL="457200" rtl="0" algn="l">
              <a:spcBef>
                <a:spcPts val="0"/>
              </a:spcBef>
              <a:spcAft>
                <a:spcPts val="0"/>
              </a:spcAft>
              <a:buClr>
                <a:schemeClr val="accent1"/>
              </a:buClr>
              <a:buSzPts val="900"/>
              <a:buChar char="◼"/>
            </a:pPr>
            <a:r>
              <a:rPr lang="es">
                <a:solidFill>
                  <a:schemeClr val="dk1"/>
                </a:solidFill>
                <a:uFill>
                  <a:noFill/>
                </a:uFill>
                <a:hlinkClick r:id="rId7"/>
              </a:rPr>
              <a:t>Woman taking photos in wheat field</a:t>
            </a:r>
            <a:endParaRPr>
              <a:solidFill>
                <a:schemeClr val="dk1"/>
              </a:solidFill>
            </a:endParaRPr>
          </a:p>
          <a:p>
            <a:pPr indent="-285750" lvl="0" marL="457200" rtl="0" algn="l">
              <a:spcBef>
                <a:spcPts val="0"/>
              </a:spcBef>
              <a:spcAft>
                <a:spcPts val="0"/>
              </a:spcAft>
              <a:buClr>
                <a:schemeClr val="accent1"/>
              </a:buClr>
              <a:buSzPts val="900"/>
              <a:buChar char="◼"/>
            </a:pPr>
            <a:r>
              <a:rPr lang="es">
                <a:solidFill>
                  <a:schemeClr val="dk1"/>
                </a:solidFill>
                <a:uFill>
                  <a:noFill/>
                </a:uFill>
                <a:hlinkClick r:id="rId8"/>
              </a:rPr>
              <a:t>Retro photo camera on a ledge</a:t>
            </a:r>
            <a:endParaRPr>
              <a:solidFill>
                <a:schemeClr val="dk1"/>
              </a:solidFill>
            </a:endParaRPr>
          </a:p>
          <a:p>
            <a:pPr indent="-285750" lvl="0" marL="457200" rtl="0" algn="l">
              <a:spcBef>
                <a:spcPts val="0"/>
              </a:spcBef>
              <a:spcAft>
                <a:spcPts val="0"/>
              </a:spcAft>
              <a:buClr>
                <a:schemeClr val="accent1"/>
              </a:buClr>
              <a:buSzPts val="900"/>
              <a:buChar char="◼"/>
            </a:pPr>
            <a:r>
              <a:rPr lang="es">
                <a:solidFill>
                  <a:schemeClr val="dk1"/>
                </a:solidFill>
                <a:uFill>
                  <a:noFill/>
                </a:uFill>
                <a:hlinkClick r:id="rId9"/>
              </a:rPr>
              <a:t>Traveling woman holding a camera</a:t>
            </a:r>
            <a:endParaRPr>
              <a:solidFill>
                <a:schemeClr val="dk1"/>
              </a:solidFill>
            </a:endParaRPr>
          </a:p>
          <a:p>
            <a:pPr indent="-285750" lvl="0" marL="457200" rtl="0" algn="l">
              <a:spcBef>
                <a:spcPts val="0"/>
              </a:spcBef>
              <a:spcAft>
                <a:spcPts val="0"/>
              </a:spcAft>
              <a:buClr>
                <a:schemeClr val="accent1"/>
              </a:buClr>
              <a:buSzPts val="900"/>
              <a:buChar char="◼"/>
            </a:pPr>
            <a:r>
              <a:rPr lang="es">
                <a:solidFill>
                  <a:schemeClr val="dk1"/>
                </a:solidFill>
                <a:uFill>
                  <a:noFill/>
                </a:uFill>
                <a:hlinkClick r:id="rId10"/>
              </a:rPr>
              <a:t>Young beautiful woman using stylus on graphic digital tablet</a:t>
            </a:r>
            <a:endParaRPr>
              <a:solidFill>
                <a:schemeClr val="dk1"/>
              </a:solidFill>
            </a:endParaRPr>
          </a:p>
          <a:p>
            <a:pPr indent="-285750" lvl="0" marL="457200" rtl="0" algn="l">
              <a:spcBef>
                <a:spcPts val="0"/>
              </a:spcBef>
              <a:spcAft>
                <a:spcPts val="0"/>
              </a:spcAft>
              <a:buClr>
                <a:schemeClr val="accent1"/>
              </a:buClr>
              <a:buSzPts val="900"/>
              <a:buChar char="◼"/>
            </a:pPr>
            <a:r>
              <a:rPr lang="es">
                <a:solidFill>
                  <a:schemeClr val="dk1"/>
                </a:solidFill>
                <a:uFill>
                  <a:noFill/>
                </a:uFill>
                <a:hlinkClick r:id="rId11"/>
              </a:rPr>
              <a:t>Crop woman with flowers in hair</a:t>
            </a:r>
            <a:endParaRPr>
              <a:solidFill>
                <a:schemeClr val="dk1"/>
              </a:solidFill>
            </a:endParaRPr>
          </a:p>
          <a:p>
            <a:pPr indent="-285750" lvl="0" marL="457200" rtl="0" algn="l">
              <a:spcBef>
                <a:spcPts val="0"/>
              </a:spcBef>
              <a:spcAft>
                <a:spcPts val="0"/>
              </a:spcAft>
              <a:buClr>
                <a:schemeClr val="accent1"/>
              </a:buClr>
              <a:buSzPts val="900"/>
              <a:buChar char="◼"/>
            </a:pPr>
            <a:r>
              <a:rPr lang="es">
                <a:solidFill>
                  <a:schemeClr val="dk1"/>
                </a:solidFill>
                <a:uFill>
                  <a:noFill/>
                </a:uFill>
                <a:hlinkClick r:id="rId12"/>
              </a:rPr>
              <a:t>Woman with leaf on shoulder</a:t>
            </a:r>
            <a:endParaRPr>
              <a:solidFill>
                <a:schemeClr val="dk1"/>
              </a:solidFill>
            </a:endParaRPr>
          </a:p>
          <a:p>
            <a:pPr indent="-285750" lvl="0" marL="457200" rtl="0" algn="l">
              <a:spcBef>
                <a:spcPts val="0"/>
              </a:spcBef>
              <a:spcAft>
                <a:spcPts val="0"/>
              </a:spcAft>
              <a:buClr>
                <a:schemeClr val="accent1"/>
              </a:buClr>
              <a:buSzPts val="900"/>
              <a:buChar char="◼"/>
            </a:pPr>
            <a:r>
              <a:rPr lang="es">
                <a:solidFill>
                  <a:schemeClr val="dk1"/>
                </a:solidFill>
                <a:uFill>
                  <a:noFill/>
                </a:uFill>
                <a:hlinkClick r:id="rId13"/>
              </a:rPr>
              <a:t>Young woman keeping flowers near chest</a:t>
            </a:r>
            <a:endParaRPr>
              <a:solidFill>
                <a:schemeClr val="dk1"/>
              </a:solidFill>
            </a:endParaRPr>
          </a:p>
          <a:p>
            <a:pPr indent="-285750" lvl="0" marL="457200" rtl="0" algn="l">
              <a:spcBef>
                <a:spcPts val="0"/>
              </a:spcBef>
              <a:spcAft>
                <a:spcPts val="0"/>
              </a:spcAft>
              <a:buClr>
                <a:schemeClr val="accent1"/>
              </a:buClr>
              <a:buSzPts val="900"/>
              <a:buChar char="◼"/>
            </a:pPr>
            <a:r>
              <a:rPr lang="es">
                <a:solidFill>
                  <a:schemeClr val="dk1"/>
                </a:solidFill>
                <a:uFill>
                  <a:noFill/>
                </a:uFill>
                <a:hlinkClick r:id="rId14"/>
              </a:rPr>
              <a:t>Young woman with flowers in hair</a:t>
            </a:r>
            <a:endParaRPr>
              <a:solidFill>
                <a:schemeClr val="dk1"/>
              </a:solidFill>
            </a:endParaRPr>
          </a:p>
          <a:p>
            <a:pPr indent="-285750" lvl="0" marL="457200" rtl="0" algn="l">
              <a:spcBef>
                <a:spcPts val="0"/>
              </a:spcBef>
              <a:spcAft>
                <a:spcPts val="0"/>
              </a:spcAft>
              <a:buClr>
                <a:schemeClr val="accent1"/>
              </a:buClr>
              <a:buSzPts val="900"/>
              <a:buChar char="◼"/>
            </a:pPr>
            <a:r>
              <a:rPr lang="es">
                <a:solidFill>
                  <a:schemeClr val="dk1"/>
                </a:solidFill>
                <a:uFill>
                  <a:noFill/>
                </a:uFill>
                <a:hlinkClick r:id="rId15"/>
              </a:rPr>
              <a:t>Close-up of bride's hand holding flower bouquet in hand</a:t>
            </a:r>
            <a:endParaRPr>
              <a:solidFill>
                <a:schemeClr val="dk1"/>
              </a:solidFill>
            </a:endParaRPr>
          </a:p>
          <a:p>
            <a:pPr indent="-285750" lvl="0" marL="457200" rtl="0" algn="l">
              <a:spcBef>
                <a:spcPts val="0"/>
              </a:spcBef>
              <a:spcAft>
                <a:spcPts val="0"/>
              </a:spcAft>
              <a:buClr>
                <a:schemeClr val="accent1"/>
              </a:buClr>
              <a:buSzPts val="900"/>
              <a:buChar char="◼"/>
            </a:pPr>
            <a:r>
              <a:rPr lang="es">
                <a:solidFill>
                  <a:schemeClr val="dk1"/>
                </a:solidFill>
                <a:uFill>
                  <a:noFill/>
                </a:uFill>
                <a:hlinkClick r:id="rId16"/>
              </a:rPr>
              <a:t>Portrait of young woman in nature</a:t>
            </a:r>
            <a:endParaRPr>
              <a:solidFill>
                <a:schemeClr val="dk1"/>
              </a:solidFill>
            </a:endParaRPr>
          </a:p>
          <a:p>
            <a:pPr indent="-285750" lvl="0" marL="457200" rtl="0" algn="l">
              <a:spcBef>
                <a:spcPts val="0"/>
              </a:spcBef>
              <a:spcAft>
                <a:spcPts val="0"/>
              </a:spcAft>
              <a:buClr>
                <a:schemeClr val="accent1"/>
              </a:buClr>
              <a:buSzPts val="900"/>
              <a:buChar char="◼"/>
            </a:pPr>
            <a:r>
              <a:rPr lang="es">
                <a:solidFill>
                  <a:schemeClr val="dk1"/>
                </a:solidFill>
                <a:uFill>
                  <a:noFill/>
                </a:uFill>
                <a:hlinkClick r:id="rId17"/>
              </a:rPr>
              <a:t>Portrait of a beautiful young woman touching her head with black hair</a:t>
            </a:r>
            <a:endParaRPr>
              <a:solidFill>
                <a:schemeClr val="dk1"/>
              </a:solidFill>
            </a:endParaRPr>
          </a:p>
          <a:p>
            <a:pPr indent="-285750" lvl="0" marL="457200" rtl="0" algn="l">
              <a:spcBef>
                <a:spcPts val="0"/>
              </a:spcBef>
              <a:spcAft>
                <a:spcPts val="0"/>
              </a:spcAft>
              <a:buClr>
                <a:schemeClr val="accent1"/>
              </a:buClr>
              <a:buSzPts val="900"/>
              <a:buChar char="◼"/>
            </a:pPr>
            <a:r>
              <a:rPr lang="es">
                <a:solidFill>
                  <a:schemeClr val="dk1"/>
                </a:solidFill>
                <a:uFill>
                  <a:noFill/>
                </a:uFill>
                <a:hlinkClick r:id="rId18"/>
              </a:rPr>
              <a:t>Portrait of fashionable boy against blue wall</a:t>
            </a:r>
            <a:endParaRPr>
              <a:solidFill>
                <a:schemeClr val="dk1"/>
              </a:solidFill>
            </a:endParaRPr>
          </a:p>
          <a:p>
            <a:pPr indent="-285750" lvl="0" marL="457200" rtl="0" algn="l">
              <a:spcBef>
                <a:spcPts val="0"/>
              </a:spcBef>
              <a:spcAft>
                <a:spcPts val="0"/>
              </a:spcAft>
              <a:buClr>
                <a:schemeClr val="accent1"/>
              </a:buClr>
              <a:buSzPts val="900"/>
              <a:buChar char="◼"/>
            </a:pPr>
            <a:r>
              <a:rPr lang="es">
                <a:solidFill>
                  <a:schemeClr val="dk1"/>
                </a:solidFill>
                <a:uFill>
                  <a:noFill/>
                </a:uFill>
                <a:hlinkClick r:id="rId19"/>
              </a:rPr>
              <a:t>Leaves on bearded young man with eye closed</a:t>
            </a:r>
            <a:endParaRPr>
              <a:solidFill>
                <a:schemeClr val="dk1"/>
              </a:solidFill>
            </a:endParaRPr>
          </a:p>
          <a:p>
            <a:pPr indent="-285750" lvl="0" marL="457200" rtl="0" algn="l">
              <a:spcBef>
                <a:spcPts val="0"/>
              </a:spcBef>
              <a:spcAft>
                <a:spcPts val="0"/>
              </a:spcAft>
              <a:buClr>
                <a:schemeClr val="accent1"/>
              </a:buClr>
              <a:buSzPts val="900"/>
              <a:buChar char="◼"/>
            </a:pPr>
            <a:r>
              <a:rPr lang="es">
                <a:solidFill>
                  <a:schemeClr val="dk1"/>
                </a:solidFill>
                <a:uFill>
                  <a:noFill/>
                </a:uFill>
                <a:hlinkClick r:id="rId20"/>
              </a:rPr>
              <a:t>Elderly man</a:t>
            </a:r>
            <a:endParaRPr>
              <a:solidFill>
                <a:schemeClr val="dk1"/>
              </a:solidFill>
            </a:endParaRPr>
          </a:p>
          <a:p>
            <a:pPr indent="-285750" lvl="0" marL="457200" rtl="0" algn="l">
              <a:spcBef>
                <a:spcPts val="0"/>
              </a:spcBef>
              <a:spcAft>
                <a:spcPts val="0"/>
              </a:spcAft>
              <a:buClr>
                <a:schemeClr val="accent1"/>
              </a:buClr>
              <a:buSzPts val="900"/>
              <a:buChar char="◼"/>
            </a:pPr>
            <a:r>
              <a:rPr lang="es">
                <a:solidFill>
                  <a:schemeClr val="dk1"/>
                </a:solidFill>
                <a:uFill>
                  <a:noFill/>
                </a:uFill>
                <a:hlinkClick r:id="rId21"/>
              </a:rPr>
              <a:t>Young woman in underwear sitting with legs crossed</a:t>
            </a:r>
            <a:endParaRPr>
              <a:solidFill>
                <a:schemeClr val="dk1"/>
              </a:solidFill>
            </a:endParaRPr>
          </a:p>
          <a:p>
            <a:pPr indent="0" lvl="0" marL="0" rtl="0" algn="l">
              <a:spcBef>
                <a:spcPts val="0"/>
              </a:spcBef>
              <a:spcAft>
                <a:spcPts val="0"/>
              </a:spcAft>
              <a:buNone/>
            </a:pPr>
            <a:r>
              <a:t/>
            </a:r>
            <a:endParaRPr>
              <a:solidFill>
                <a:schemeClr val="dk1"/>
              </a:solidFill>
              <a:latin typeface="Playfair Display"/>
              <a:ea typeface="Playfair Display"/>
              <a:cs typeface="Playfair Display"/>
              <a:sym typeface="Playfair Display"/>
            </a:endParaRPr>
          </a:p>
          <a:p>
            <a:pPr indent="0" lvl="0" marL="0" rtl="0" algn="l">
              <a:spcBef>
                <a:spcPts val="1600"/>
              </a:spcBef>
              <a:spcAft>
                <a:spcPts val="160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12" name="Shape 412"/>
        <p:cNvGrpSpPr/>
        <p:nvPr/>
      </p:nvGrpSpPr>
      <p:grpSpPr>
        <a:xfrm>
          <a:off x="0" y="0"/>
          <a:ext cx="0" cy="0"/>
          <a:chOff x="0" y="0"/>
          <a:chExt cx="0" cy="0"/>
        </a:xfrm>
      </p:grpSpPr>
      <p:sp>
        <p:nvSpPr>
          <p:cNvPr id="413" name="Google Shape;413;p3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414" name="Google Shape;414;p32"/>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s" sz="1200">
                <a:solidFill>
                  <a:srgbClr val="FFFFFF"/>
                </a:solidFill>
                <a:latin typeface="Arial"/>
                <a:ea typeface="Arial"/>
                <a:cs typeface="Arial"/>
                <a:sym typeface="Arial"/>
              </a:rPr>
              <a:t>In order to use this template, you must credit </a:t>
            </a:r>
            <a:r>
              <a:rPr b="1" lang="es" u="sng">
                <a:solidFill>
                  <a:srgbClr val="869FB2"/>
                </a:solidFill>
                <a:latin typeface="Arial"/>
                <a:ea typeface="Arial"/>
                <a:cs typeface="Arial"/>
                <a:sym typeface="Arial"/>
              </a:rPr>
              <a:t>S</a:t>
            </a:r>
            <a:r>
              <a:rPr b="1" lang="es" sz="1200" u="sng">
                <a:solidFill>
                  <a:srgbClr val="869FB2"/>
                </a:solidFill>
                <a:latin typeface="Arial"/>
                <a:ea typeface="Arial"/>
                <a:cs typeface="Arial"/>
                <a:sym typeface="Arial"/>
                <a:hlinkClick r:id="rId3"/>
              </a:rPr>
              <a:t>lidesgo</a:t>
            </a:r>
            <a:r>
              <a:rPr lang="es" sz="1200">
                <a:solidFill>
                  <a:srgbClr val="435D74"/>
                </a:solidFill>
                <a:latin typeface="Arial"/>
                <a:ea typeface="Arial"/>
                <a:cs typeface="Arial"/>
                <a:sym typeface="Arial"/>
              </a:rPr>
              <a:t> </a:t>
            </a:r>
            <a:r>
              <a:rPr lang="es" sz="1200">
                <a:solidFill>
                  <a:srgbClr val="FFFFFF"/>
                </a:solidFill>
                <a:latin typeface="Arial"/>
                <a:ea typeface="Arial"/>
                <a:cs typeface="Arial"/>
                <a:sym typeface="Arial"/>
              </a:rPr>
              <a:t>by keeping the Credits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s"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s"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415" name="Google Shape;415;p32"/>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For more information about editing slides, please </a:t>
            </a:r>
            <a:r>
              <a:rPr lang="es">
                <a:solidFill>
                  <a:srgbClr val="FFFFFF"/>
                </a:solidFill>
                <a:latin typeface="Arial"/>
                <a:ea typeface="Arial"/>
                <a:cs typeface="Arial"/>
                <a:sym typeface="Arial"/>
              </a:rPr>
              <a:t>read </a:t>
            </a:r>
            <a:r>
              <a:rPr lang="es" sz="1200">
                <a:solidFill>
                  <a:srgbClr val="FFFFFF"/>
                </a:solidFill>
                <a:latin typeface="Arial"/>
                <a:ea typeface="Arial"/>
                <a:cs typeface="Arial"/>
                <a:sym typeface="Arial"/>
              </a:rPr>
              <a:t>our FAQs:</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s" sz="1200" u="sng">
                <a:solidFill>
                  <a:srgbClr val="869FB2"/>
                </a:solidFill>
                <a:latin typeface="Arial"/>
                <a:ea typeface="Arial"/>
                <a:cs typeface="Arial"/>
                <a:sym typeface="Arial"/>
                <a:hlinkClick r:id="rId4"/>
              </a:rPr>
              <a:t>https://slidesgo.com/faqs</a:t>
            </a:r>
            <a:endParaRPr sz="1400">
              <a:solidFill>
                <a:srgbClr val="FFFFFF"/>
              </a:solidFill>
              <a:latin typeface="Arial"/>
              <a:ea typeface="Arial"/>
              <a:cs typeface="Arial"/>
              <a:sym typeface="Arial"/>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19" name="Shape 419"/>
        <p:cNvGrpSpPr/>
        <p:nvPr/>
      </p:nvGrpSpPr>
      <p:grpSpPr>
        <a:xfrm>
          <a:off x="0" y="0"/>
          <a:ext cx="0" cy="0"/>
          <a:chOff x="0" y="0"/>
          <a:chExt cx="0" cy="0"/>
        </a:xfrm>
      </p:grpSpPr>
      <p:sp>
        <p:nvSpPr>
          <p:cNvPr id="420" name="Google Shape;420;p33"/>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421" name="Google Shape;421;p33"/>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422" name="Google Shape;422;p33"/>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s">
                <a:solidFill>
                  <a:schemeClr val="lt1"/>
                </a:solidFill>
                <a:latin typeface="Arial"/>
                <a:ea typeface="Arial"/>
                <a:cs typeface="Arial"/>
                <a:sym typeface="Arial"/>
              </a:rPr>
              <a:t>Playfair Display</a:t>
            </a:r>
            <a:endParaRPr b="1">
              <a:solidFill>
                <a:schemeClr val="lt1"/>
              </a:solidFill>
              <a:latin typeface="Arial"/>
              <a:ea typeface="Arial"/>
              <a:cs typeface="Arial"/>
              <a:sym typeface="Arial"/>
            </a:endParaRPr>
          </a:p>
          <a:p>
            <a:pPr indent="0" lvl="0" marL="0" rtl="0" algn="ctr">
              <a:spcBef>
                <a:spcPts val="0"/>
              </a:spcBef>
              <a:spcAft>
                <a:spcPts val="0"/>
              </a:spcAft>
              <a:buNone/>
            </a:pPr>
            <a:r>
              <a:rPr b="1" lang="es">
                <a:solidFill>
                  <a:schemeClr val="lt1"/>
                </a:solidFill>
                <a:latin typeface="Arial"/>
                <a:ea typeface="Arial"/>
                <a:cs typeface="Arial"/>
                <a:sym typeface="Arial"/>
              </a:rPr>
              <a:t>(</a:t>
            </a:r>
            <a:r>
              <a:rPr lang="es">
                <a:solidFill>
                  <a:schemeClr val="lt1"/>
                </a:solidFill>
                <a:uFill>
                  <a:noFill/>
                </a:uFill>
                <a:latin typeface="Arial"/>
                <a:ea typeface="Arial"/>
                <a:cs typeface="Arial"/>
                <a:sym typeface="Arial"/>
                <a:hlinkClick r:id="rId3"/>
              </a:rPr>
              <a:t>https://fonts.google.com/specimen/Playfair+Display</a:t>
            </a:r>
            <a:r>
              <a:rPr lang="es">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s">
                <a:solidFill>
                  <a:schemeClr val="lt1"/>
                </a:solidFill>
                <a:latin typeface="Arial"/>
                <a:ea typeface="Arial"/>
                <a:cs typeface="Arial"/>
                <a:sym typeface="Arial"/>
              </a:rPr>
              <a:t>Raleway</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s">
                <a:solidFill>
                  <a:schemeClr val="lt1"/>
                </a:solidFill>
                <a:latin typeface="Arial"/>
                <a:ea typeface="Arial"/>
                <a:cs typeface="Arial"/>
                <a:sym typeface="Arial"/>
              </a:rPr>
              <a:t>(</a:t>
            </a:r>
            <a:r>
              <a:rPr lang="es">
                <a:solidFill>
                  <a:schemeClr val="lt1"/>
                </a:solidFill>
                <a:uFill>
                  <a:noFill/>
                </a:uFill>
                <a:latin typeface="Arial"/>
                <a:ea typeface="Arial"/>
                <a:cs typeface="Arial"/>
                <a:sym typeface="Arial"/>
                <a:hlinkClick r:id="rId4"/>
              </a:rPr>
              <a:t>https://fonts.google.com/specimen/Raleway</a:t>
            </a:r>
            <a:r>
              <a:rPr lang="es">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423" name="Google Shape;423;p33"/>
          <p:cNvGrpSpPr/>
          <p:nvPr/>
        </p:nvGrpSpPr>
        <p:grpSpPr>
          <a:xfrm>
            <a:off x="3114463" y="3498875"/>
            <a:ext cx="2915050" cy="754200"/>
            <a:chOff x="2052655" y="3498875"/>
            <a:chExt cx="2915050" cy="754200"/>
          </a:xfrm>
        </p:grpSpPr>
        <p:sp>
          <p:nvSpPr>
            <p:cNvPr id="424" name="Google Shape;424;p33"/>
            <p:cNvSpPr/>
            <p:nvPr/>
          </p:nvSpPr>
          <p:spPr>
            <a:xfrm>
              <a:off x="3114480" y="3498875"/>
              <a:ext cx="791400" cy="754200"/>
            </a:xfrm>
            <a:prstGeom prst="roundRect">
              <a:avLst>
                <a:gd fmla="val 16667" name="adj"/>
              </a:avLst>
            </a:prstGeom>
            <a:solidFill>
              <a:srgbClr val="43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3"/>
            <p:cNvSpPr/>
            <p:nvPr/>
          </p:nvSpPr>
          <p:spPr>
            <a:xfrm>
              <a:off x="4176300" y="3498875"/>
              <a:ext cx="791400" cy="754200"/>
            </a:xfrm>
            <a:prstGeom prst="roundRect">
              <a:avLst>
                <a:gd fmla="val 16667" name="adj"/>
              </a:avLst>
            </a:prstGeom>
            <a:solidFill>
              <a:srgbClr val="F5F4F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3"/>
            <p:cNvSpPr/>
            <p:nvPr/>
          </p:nvSpPr>
          <p:spPr>
            <a:xfrm>
              <a:off x="2052655" y="3498875"/>
              <a:ext cx="791400" cy="754200"/>
            </a:xfrm>
            <a:prstGeom prst="roundRect">
              <a:avLst>
                <a:gd fmla="val 16667" name="adj"/>
              </a:avLst>
            </a:prstGeom>
            <a:solidFill>
              <a:srgbClr val="FA807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3"/>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#434343</a:t>
              </a:r>
              <a:endParaRPr sz="1000">
                <a:solidFill>
                  <a:srgbClr val="FFFFFF"/>
                </a:solidFill>
              </a:endParaRPr>
            </a:p>
          </p:txBody>
        </p:sp>
        <p:sp>
          <p:nvSpPr>
            <p:cNvPr id="428" name="Google Shape;428;p33"/>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chemeClr val="dk2"/>
                  </a:solidFill>
                </a:rPr>
                <a:t>#f5f4f4</a:t>
              </a:r>
              <a:endParaRPr sz="1000">
                <a:solidFill>
                  <a:schemeClr val="dk2"/>
                </a:solidFill>
              </a:endParaRPr>
            </a:p>
          </p:txBody>
        </p:sp>
        <p:sp>
          <p:nvSpPr>
            <p:cNvPr id="429" name="Google Shape;429;p33"/>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#fa8072</a:t>
              </a:r>
              <a:endParaRPr sz="1000">
                <a:solidFill>
                  <a:srgbClr val="FFFFFF"/>
                </a:solidFill>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33" name="Shape 433"/>
        <p:cNvGrpSpPr/>
        <p:nvPr/>
      </p:nvGrpSpPr>
      <p:grpSpPr>
        <a:xfrm>
          <a:off x="0" y="0"/>
          <a:ext cx="0" cy="0"/>
          <a:chOff x="0" y="0"/>
          <a:chExt cx="0" cy="0"/>
        </a:xfrm>
      </p:grpSpPr>
      <p:grpSp>
        <p:nvGrpSpPr>
          <p:cNvPr id="434" name="Google Shape;434;p34"/>
          <p:cNvGrpSpPr/>
          <p:nvPr/>
        </p:nvGrpSpPr>
        <p:grpSpPr>
          <a:xfrm>
            <a:off x="1095143" y="2241600"/>
            <a:ext cx="730896" cy="153148"/>
            <a:chOff x="4635250" y="3790225"/>
            <a:chExt cx="415825" cy="87125"/>
          </a:xfrm>
        </p:grpSpPr>
        <p:sp>
          <p:nvSpPr>
            <p:cNvPr id="435" name="Google Shape;435;p34"/>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4"/>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4"/>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 name="Google Shape;438;p34"/>
          <p:cNvGrpSpPr/>
          <p:nvPr/>
        </p:nvGrpSpPr>
        <p:grpSpPr>
          <a:xfrm>
            <a:off x="1666833" y="4037852"/>
            <a:ext cx="175876" cy="179996"/>
            <a:chOff x="4280575" y="2131725"/>
            <a:chExt cx="141950" cy="145275"/>
          </a:xfrm>
        </p:grpSpPr>
        <p:sp>
          <p:nvSpPr>
            <p:cNvPr id="439" name="Google Shape;439;p34"/>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4"/>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 name="Google Shape;441;p34"/>
          <p:cNvGrpSpPr/>
          <p:nvPr/>
        </p:nvGrpSpPr>
        <p:grpSpPr>
          <a:xfrm>
            <a:off x="1667926" y="4265283"/>
            <a:ext cx="175927" cy="152252"/>
            <a:chOff x="4088738" y="4379875"/>
            <a:chExt cx="176900" cy="153125"/>
          </a:xfrm>
        </p:grpSpPr>
        <p:sp>
          <p:nvSpPr>
            <p:cNvPr id="442" name="Google Shape;442;p34"/>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4"/>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 name="Google Shape;444;p34"/>
          <p:cNvGrpSpPr/>
          <p:nvPr/>
        </p:nvGrpSpPr>
        <p:grpSpPr>
          <a:xfrm flipH="1" rot="10800000">
            <a:off x="1086570" y="4291428"/>
            <a:ext cx="486625" cy="126984"/>
            <a:chOff x="4173650" y="2515975"/>
            <a:chExt cx="216413" cy="56475"/>
          </a:xfrm>
        </p:grpSpPr>
        <p:sp>
          <p:nvSpPr>
            <p:cNvPr id="445" name="Google Shape;445;p34"/>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4"/>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 name="Google Shape;447;p34"/>
          <p:cNvGrpSpPr/>
          <p:nvPr/>
        </p:nvGrpSpPr>
        <p:grpSpPr>
          <a:xfrm>
            <a:off x="1088757" y="1726562"/>
            <a:ext cx="743797" cy="171366"/>
            <a:chOff x="4109513" y="1964562"/>
            <a:chExt cx="501313" cy="117575"/>
          </a:xfrm>
        </p:grpSpPr>
        <p:sp>
          <p:nvSpPr>
            <p:cNvPr id="448" name="Google Shape;448;p34"/>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 name="Google Shape;449;p34"/>
            <p:cNvGrpSpPr/>
            <p:nvPr/>
          </p:nvGrpSpPr>
          <p:grpSpPr>
            <a:xfrm rot="-5400000">
              <a:off x="4154963" y="1919112"/>
              <a:ext cx="117575" cy="208475"/>
              <a:chOff x="3314125" y="1799775"/>
              <a:chExt cx="117575" cy="208475"/>
            </a:xfrm>
          </p:grpSpPr>
          <p:sp>
            <p:nvSpPr>
              <p:cNvPr id="450" name="Google Shape;450;p34"/>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4"/>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4"/>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3" name="Google Shape;453;p34"/>
          <p:cNvGrpSpPr/>
          <p:nvPr/>
        </p:nvGrpSpPr>
        <p:grpSpPr>
          <a:xfrm>
            <a:off x="1101069" y="2718525"/>
            <a:ext cx="719511" cy="278389"/>
            <a:chOff x="3515000" y="3200728"/>
            <a:chExt cx="338100" cy="130822"/>
          </a:xfrm>
        </p:grpSpPr>
        <p:sp>
          <p:nvSpPr>
            <p:cNvPr id="454" name="Google Shape;454;p34"/>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 name="Google Shape;455;p34"/>
            <p:cNvGrpSpPr/>
            <p:nvPr/>
          </p:nvGrpSpPr>
          <p:grpSpPr>
            <a:xfrm>
              <a:off x="3515000" y="3200728"/>
              <a:ext cx="282025" cy="67650"/>
              <a:chOff x="3515000" y="3112625"/>
              <a:chExt cx="282025" cy="67650"/>
            </a:xfrm>
          </p:grpSpPr>
          <p:sp>
            <p:nvSpPr>
              <p:cNvPr id="456" name="Google Shape;456;p34"/>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4"/>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8" name="Google Shape;458;p34"/>
          <p:cNvGrpSpPr/>
          <p:nvPr/>
        </p:nvGrpSpPr>
        <p:grpSpPr>
          <a:xfrm flipH="1" rot="10800000">
            <a:off x="1082554" y="927918"/>
            <a:ext cx="756748" cy="188711"/>
            <a:chOff x="3199075" y="3739025"/>
            <a:chExt cx="448629" cy="111875"/>
          </a:xfrm>
        </p:grpSpPr>
        <p:sp>
          <p:nvSpPr>
            <p:cNvPr id="459" name="Google Shape;459;p34"/>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4"/>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 name="Google Shape;461;p34"/>
          <p:cNvGrpSpPr/>
          <p:nvPr/>
        </p:nvGrpSpPr>
        <p:grpSpPr>
          <a:xfrm>
            <a:off x="1093334" y="3077369"/>
            <a:ext cx="734909" cy="282704"/>
            <a:chOff x="4047975" y="3769179"/>
            <a:chExt cx="343175" cy="132000"/>
          </a:xfrm>
        </p:grpSpPr>
        <p:grpSp>
          <p:nvGrpSpPr>
            <p:cNvPr id="462" name="Google Shape;462;p34"/>
            <p:cNvGrpSpPr/>
            <p:nvPr/>
          </p:nvGrpSpPr>
          <p:grpSpPr>
            <a:xfrm>
              <a:off x="4047975" y="3769179"/>
              <a:ext cx="343175" cy="132000"/>
              <a:chOff x="4047975" y="3769179"/>
              <a:chExt cx="343175" cy="132000"/>
            </a:xfrm>
          </p:grpSpPr>
          <p:sp>
            <p:nvSpPr>
              <p:cNvPr id="463" name="Google Shape;463;p34"/>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 name="Google Shape;464;p34"/>
              <p:cNvGrpSpPr/>
              <p:nvPr/>
            </p:nvGrpSpPr>
            <p:grpSpPr>
              <a:xfrm>
                <a:off x="4047975" y="3769179"/>
                <a:ext cx="288175" cy="132000"/>
                <a:chOff x="4047975" y="3635175"/>
                <a:chExt cx="288175" cy="132000"/>
              </a:xfrm>
            </p:grpSpPr>
            <p:sp>
              <p:nvSpPr>
                <p:cNvPr id="465" name="Google Shape;465;p34"/>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4"/>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67" name="Google Shape;467;p34"/>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 name="Google Shape;468;p34"/>
          <p:cNvGrpSpPr/>
          <p:nvPr/>
        </p:nvGrpSpPr>
        <p:grpSpPr>
          <a:xfrm>
            <a:off x="1082376" y="2474401"/>
            <a:ext cx="756740" cy="209778"/>
            <a:chOff x="3176563" y="1380375"/>
            <a:chExt cx="844388" cy="234075"/>
          </a:xfrm>
        </p:grpSpPr>
        <p:sp>
          <p:nvSpPr>
            <p:cNvPr id="469" name="Google Shape;469;p34"/>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4"/>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4"/>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4"/>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 name="Google Shape;473;p34"/>
            <p:cNvGrpSpPr/>
            <p:nvPr/>
          </p:nvGrpSpPr>
          <p:grpSpPr>
            <a:xfrm>
              <a:off x="3176563" y="1380375"/>
              <a:ext cx="196550" cy="234075"/>
              <a:chOff x="3077200" y="1380375"/>
              <a:chExt cx="196550" cy="234075"/>
            </a:xfrm>
          </p:grpSpPr>
          <p:sp>
            <p:nvSpPr>
              <p:cNvPr id="474" name="Google Shape;474;p34"/>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4"/>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4"/>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4"/>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8" name="Google Shape;478;p34"/>
          <p:cNvGrpSpPr/>
          <p:nvPr/>
        </p:nvGrpSpPr>
        <p:grpSpPr>
          <a:xfrm>
            <a:off x="1168966" y="3428283"/>
            <a:ext cx="583683" cy="515041"/>
            <a:chOff x="4150855" y="3304766"/>
            <a:chExt cx="400468" cy="353373"/>
          </a:xfrm>
        </p:grpSpPr>
        <p:grpSp>
          <p:nvGrpSpPr>
            <p:cNvPr id="479" name="Google Shape;479;p34"/>
            <p:cNvGrpSpPr/>
            <p:nvPr/>
          </p:nvGrpSpPr>
          <p:grpSpPr>
            <a:xfrm rot="5400000">
              <a:off x="4069042" y="3402899"/>
              <a:ext cx="320732" cy="157107"/>
              <a:chOff x="2578246" y="3661125"/>
              <a:chExt cx="226794" cy="111100"/>
            </a:xfrm>
          </p:grpSpPr>
          <p:grpSp>
            <p:nvGrpSpPr>
              <p:cNvPr id="480" name="Google Shape;480;p34"/>
              <p:cNvGrpSpPr/>
              <p:nvPr/>
            </p:nvGrpSpPr>
            <p:grpSpPr>
              <a:xfrm>
                <a:off x="2610652" y="3685297"/>
                <a:ext cx="194387" cy="60778"/>
                <a:chOff x="2610652" y="3685297"/>
                <a:chExt cx="194387" cy="60778"/>
              </a:xfrm>
            </p:grpSpPr>
            <p:sp>
              <p:nvSpPr>
                <p:cNvPr id="481" name="Google Shape;481;p34"/>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4"/>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 name="Google Shape;483;p34"/>
              <p:cNvGrpSpPr/>
              <p:nvPr/>
            </p:nvGrpSpPr>
            <p:grpSpPr>
              <a:xfrm>
                <a:off x="2578246" y="3661125"/>
                <a:ext cx="128225" cy="111100"/>
                <a:chOff x="2578246" y="3661125"/>
                <a:chExt cx="128225" cy="111100"/>
              </a:xfrm>
            </p:grpSpPr>
            <p:sp>
              <p:nvSpPr>
                <p:cNvPr id="484" name="Google Shape;484;p34"/>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 name="Google Shape;485;p34"/>
                <p:cNvGrpSpPr/>
                <p:nvPr/>
              </p:nvGrpSpPr>
              <p:grpSpPr>
                <a:xfrm>
                  <a:off x="2596850" y="3677550"/>
                  <a:ext cx="102450" cy="94675"/>
                  <a:chOff x="2596850" y="3677550"/>
                  <a:chExt cx="102450" cy="94675"/>
                </a:xfrm>
              </p:grpSpPr>
              <p:sp>
                <p:nvSpPr>
                  <p:cNvPr id="486" name="Google Shape;486;p34"/>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4"/>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8" name="Google Shape;488;p34"/>
            <p:cNvGrpSpPr/>
            <p:nvPr/>
          </p:nvGrpSpPr>
          <p:grpSpPr>
            <a:xfrm rot="5400000">
              <a:off x="4302139" y="3408954"/>
              <a:ext cx="353373" cy="144996"/>
              <a:chOff x="5075685" y="2271925"/>
              <a:chExt cx="492712" cy="202254"/>
            </a:xfrm>
          </p:grpSpPr>
          <p:sp>
            <p:nvSpPr>
              <p:cNvPr id="489" name="Google Shape;489;p34"/>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4"/>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1" name="Google Shape;491;p34"/>
          <p:cNvGrpSpPr/>
          <p:nvPr/>
        </p:nvGrpSpPr>
        <p:grpSpPr>
          <a:xfrm>
            <a:off x="1089095" y="4015453"/>
            <a:ext cx="467479" cy="193481"/>
            <a:chOff x="4260510" y="2242993"/>
            <a:chExt cx="628501" cy="260125"/>
          </a:xfrm>
        </p:grpSpPr>
        <p:grpSp>
          <p:nvGrpSpPr>
            <p:cNvPr id="492" name="Google Shape;492;p34"/>
            <p:cNvGrpSpPr/>
            <p:nvPr/>
          </p:nvGrpSpPr>
          <p:grpSpPr>
            <a:xfrm>
              <a:off x="4260510" y="2286954"/>
              <a:ext cx="628501" cy="172421"/>
              <a:chOff x="4260510" y="2286954"/>
              <a:chExt cx="628501" cy="172421"/>
            </a:xfrm>
          </p:grpSpPr>
          <p:sp>
            <p:nvSpPr>
              <p:cNvPr id="493" name="Google Shape;493;p34"/>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4"/>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4"/>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496" name="Google Shape;496;p34"/>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4"/>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4"/>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 name="Google Shape;499;p34"/>
          <p:cNvGrpSpPr/>
          <p:nvPr/>
        </p:nvGrpSpPr>
        <p:grpSpPr>
          <a:xfrm>
            <a:off x="1095178" y="1191975"/>
            <a:ext cx="730923" cy="195694"/>
            <a:chOff x="3099239" y="3615343"/>
            <a:chExt cx="689745" cy="184687"/>
          </a:xfrm>
        </p:grpSpPr>
        <p:sp>
          <p:nvSpPr>
            <p:cNvPr id="500" name="Google Shape;500;p34"/>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4"/>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4"/>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4"/>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 name="Google Shape;504;p34"/>
          <p:cNvGrpSpPr/>
          <p:nvPr/>
        </p:nvGrpSpPr>
        <p:grpSpPr>
          <a:xfrm flipH="1" rot="10800000">
            <a:off x="1082425" y="2006226"/>
            <a:ext cx="756740" cy="126985"/>
            <a:chOff x="1154425" y="3251263"/>
            <a:chExt cx="695150" cy="116650"/>
          </a:xfrm>
        </p:grpSpPr>
        <p:sp>
          <p:nvSpPr>
            <p:cNvPr id="505" name="Google Shape;505;p34"/>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4"/>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4"/>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4"/>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4"/>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4"/>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 name="Google Shape;511;p34"/>
          <p:cNvGrpSpPr/>
          <p:nvPr/>
        </p:nvGrpSpPr>
        <p:grpSpPr>
          <a:xfrm>
            <a:off x="1088895" y="1460316"/>
            <a:ext cx="743825" cy="172498"/>
            <a:chOff x="4100207" y="2107304"/>
            <a:chExt cx="510343" cy="118352"/>
          </a:xfrm>
        </p:grpSpPr>
        <p:sp>
          <p:nvSpPr>
            <p:cNvPr id="512" name="Google Shape;512;p34"/>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4"/>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4"/>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 name="Google Shape;515;p34"/>
          <p:cNvGrpSpPr/>
          <p:nvPr/>
        </p:nvGrpSpPr>
        <p:grpSpPr>
          <a:xfrm>
            <a:off x="2032740" y="1528975"/>
            <a:ext cx="623064" cy="406130"/>
            <a:chOff x="2525450" y="2505350"/>
            <a:chExt cx="373450" cy="243425"/>
          </a:xfrm>
        </p:grpSpPr>
        <p:grpSp>
          <p:nvGrpSpPr>
            <p:cNvPr id="516" name="Google Shape;516;p34"/>
            <p:cNvGrpSpPr/>
            <p:nvPr/>
          </p:nvGrpSpPr>
          <p:grpSpPr>
            <a:xfrm>
              <a:off x="2525450" y="2505350"/>
              <a:ext cx="373450" cy="107475"/>
              <a:chOff x="2525450" y="2505350"/>
              <a:chExt cx="373450" cy="107475"/>
            </a:xfrm>
          </p:grpSpPr>
          <p:sp>
            <p:nvSpPr>
              <p:cNvPr id="517" name="Google Shape;517;p34"/>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4"/>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4"/>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 name="Google Shape;520;p34"/>
            <p:cNvGrpSpPr/>
            <p:nvPr/>
          </p:nvGrpSpPr>
          <p:grpSpPr>
            <a:xfrm>
              <a:off x="2525450" y="2586475"/>
              <a:ext cx="373450" cy="81175"/>
              <a:chOff x="2525450" y="2586475"/>
              <a:chExt cx="373450" cy="81175"/>
            </a:xfrm>
          </p:grpSpPr>
          <p:sp>
            <p:nvSpPr>
              <p:cNvPr id="521" name="Google Shape;521;p34"/>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4"/>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4"/>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 name="Google Shape;524;p34"/>
            <p:cNvGrpSpPr/>
            <p:nvPr/>
          </p:nvGrpSpPr>
          <p:grpSpPr>
            <a:xfrm>
              <a:off x="2525450" y="2667625"/>
              <a:ext cx="373450" cy="81150"/>
              <a:chOff x="2525450" y="2667625"/>
              <a:chExt cx="373450" cy="81150"/>
            </a:xfrm>
          </p:grpSpPr>
          <p:sp>
            <p:nvSpPr>
              <p:cNvPr id="525" name="Google Shape;525;p34"/>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4"/>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4"/>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 name="Google Shape;528;p34"/>
          <p:cNvGrpSpPr/>
          <p:nvPr/>
        </p:nvGrpSpPr>
        <p:grpSpPr>
          <a:xfrm>
            <a:off x="2021992" y="1229434"/>
            <a:ext cx="706335" cy="255548"/>
            <a:chOff x="2600813" y="2069700"/>
            <a:chExt cx="448638" cy="162325"/>
          </a:xfrm>
        </p:grpSpPr>
        <p:sp>
          <p:nvSpPr>
            <p:cNvPr id="529" name="Google Shape;529;p34"/>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4"/>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 name="Google Shape;531;p34"/>
          <p:cNvGrpSpPr/>
          <p:nvPr/>
        </p:nvGrpSpPr>
        <p:grpSpPr>
          <a:xfrm>
            <a:off x="2675987" y="1475531"/>
            <a:ext cx="355485" cy="330727"/>
            <a:chOff x="3631100" y="1774000"/>
            <a:chExt cx="380850" cy="354325"/>
          </a:xfrm>
        </p:grpSpPr>
        <p:grpSp>
          <p:nvGrpSpPr>
            <p:cNvPr id="532" name="Google Shape;532;p34"/>
            <p:cNvGrpSpPr/>
            <p:nvPr/>
          </p:nvGrpSpPr>
          <p:grpSpPr>
            <a:xfrm>
              <a:off x="3750225" y="1774000"/>
              <a:ext cx="149575" cy="145525"/>
              <a:chOff x="3750225" y="1774000"/>
              <a:chExt cx="149575" cy="145525"/>
            </a:xfrm>
          </p:grpSpPr>
          <p:sp>
            <p:nvSpPr>
              <p:cNvPr id="533" name="Google Shape;533;p3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 name="Google Shape;535;p34"/>
            <p:cNvGrpSpPr/>
            <p:nvPr/>
          </p:nvGrpSpPr>
          <p:grpSpPr>
            <a:xfrm>
              <a:off x="3847850" y="1889150"/>
              <a:ext cx="164100" cy="145600"/>
              <a:chOff x="3847850" y="1889150"/>
              <a:chExt cx="164100" cy="145600"/>
            </a:xfrm>
          </p:grpSpPr>
          <p:sp>
            <p:nvSpPr>
              <p:cNvPr id="536" name="Google Shape;536;p3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 name="Google Shape;538;p34"/>
            <p:cNvGrpSpPr/>
            <p:nvPr/>
          </p:nvGrpSpPr>
          <p:grpSpPr>
            <a:xfrm>
              <a:off x="3631100" y="1866150"/>
              <a:ext cx="149875" cy="144800"/>
              <a:chOff x="3631100" y="1866150"/>
              <a:chExt cx="149875" cy="144800"/>
            </a:xfrm>
          </p:grpSpPr>
          <p:sp>
            <p:nvSpPr>
              <p:cNvPr id="539" name="Google Shape;539;p34"/>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4"/>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 name="Google Shape;541;p34"/>
            <p:cNvGrpSpPr/>
            <p:nvPr/>
          </p:nvGrpSpPr>
          <p:grpSpPr>
            <a:xfrm>
              <a:off x="3730650" y="1982800"/>
              <a:ext cx="149550" cy="145525"/>
              <a:chOff x="3730650" y="1982800"/>
              <a:chExt cx="149550" cy="145525"/>
            </a:xfrm>
          </p:grpSpPr>
          <p:sp>
            <p:nvSpPr>
              <p:cNvPr id="542" name="Google Shape;542;p3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 name="Google Shape;544;p34"/>
          <p:cNvGrpSpPr/>
          <p:nvPr/>
        </p:nvGrpSpPr>
        <p:grpSpPr>
          <a:xfrm rot="5400000">
            <a:off x="2116886" y="809455"/>
            <a:ext cx="215289" cy="452582"/>
            <a:chOff x="2506150" y="1152650"/>
            <a:chExt cx="230650" cy="484875"/>
          </a:xfrm>
        </p:grpSpPr>
        <p:sp>
          <p:nvSpPr>
            <p:cNvPr id="545" name="Google Shape;545;p34"/>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4"/>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 name="Google Shape;547;p34"/>
          <p:cNvGrpSpPr/>
          <p:nvPr/>
        </p:nvGrpSpPr>
        <p:grpSpPr>
          <a:xfrm>
            <a:off x="6808184" y="966414"/>
            <a:ext cx="610130" cy="38431"/>
            <a:chOff x="2521850" y="1810250"/>
            <a:chExt cx="540225" cy="34025"/>
          </a:xfrm>
        </p:grpSpPr>
        <p:sp>
          <p:nvSpPr>
            <p:cNvPr id="548" name="Google Shape;548;p34"/>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4"/>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4"/>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4"/>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4"/>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4"/>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4"/>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4"/>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4"/>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4"/>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 name="Google Shape;558;p34"/>
          <p:cNvGrpSpPr/>
          <p:nvPr/>
        </p:nvGrpSpPr>
        <p:grpSpPr>
          <a:xfrm>
            <a:off x="2863397" y="1225875"/>
            <a:ext cx="623130" cy="439024"/>
            <a:chOff x="2196556" y="2995700"/>
            <a:chExt cx="636756" cy="448625"/>
          </a:xfrm>
        </p:grpSpPr>
        <p:grpSp>
          <p:nvGrpSpPr>
            <p:cNvPr id="559" name="Google Shape;559;p34"/>
            <p:cNvGrpSpPr/>
            <p:nvPr/>
          </p:nvGrpSpPr>
          <p:grpSpPr>
            <a:xfrm flipH="1">
              <a:off x="2437481" y="3288975"/>
              <a:ext cx="226125" cy="154175"/>
              <a:chOff x="4472075" y="2905100"/>
              <a:chExt cx="226125" cy="154175"/>
            </a:xfrm>
          </p:grpSpPr>
          <p:sp>
            <p:nvSpPr>
              <p:cNvPr id="560" name="Google Shape;560;p34"/>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4"/>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 name="Google Shape;562;p34"/>
            <p:cNvGrpSpPr/>
            <p:nvPr/>
          </p:nvGrpSpPr>
          <p:grpSpPr>
            <a:xfrm>
              <a:off x="2196556" y="2995700"/>
              <a:ext cx="636756" cy="448625"/>
              <a:chOff x="4407819" y="2905100"/>
              <a:chExt cx="636756" cy="448625"/>
            </a:xfrm>
          </p:grpSpPr>
          <p:grpSp>
            <p:nvGrpSpPr>
              <p:cNvPr id="563" name="Google Shape;563;p34"/>
              <p:cNvGrpSpPr/>
              <p:nvPr/>
            </p:nvGrpSpPr>
            <p:grpSpPr>
              <a:xfrm>
                <a:off x="4825475" y="3136075"/>
                <a:ext cx="187000" cy="217650"/>
                <a:chOff x="4825475" y="3136075"/>
                <a:chExt cx="187000" cy="217650"/>
              </a:xfrm>
            </p:grpSpPr>
            <p:sp>
              <p:nvSpPr>
                <p:cNvPr id="564" name="Google Shape;564;p34"/>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4"/>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 name="Google Shape;566;p34"/>
              <p:cNvGrpSpPr/>
              <p:nvPr/>
            </p:nvGrpSpPr>
            <p:grpSpPr>
              <a:xfrm>
                <a:off x="4882275" y="2949625"/>
                <a:ext cx="162300" cy="235875"/>
                <a:chOff x="4882275" y="2949625"/>
                <a:chExt cx="162300" cy="235875"/>
              </a:xfrm>
            </p:grpSpPr>
            <p:sp>
              <p:nvSpPr>
                <p:cNvPr id="567" name="Google Shape;567;p34"/>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4"/>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 name="Google Shape;569;p34"/>
              <p:cNvGrpSpPr/>
              <p:nvPr/>
            </p:nvGrpSpPr>
            <p:grpSpPr>
              <a:xfrm>
                <a:off x="4705225" y="2937550"/>
                <a:ext cx="221425" cy="133450"/>
                <a:chOff x="4705225" y="2937550"/>
                <a:chExt cx="221425" cy="133450"/>
              </a:xfrm>
            </p:grpSpPr>
            <p:sp>
              <p:nvSpPr>
                <p:cNvPr id="570" name="Google Shape;570;p34"/>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4"/>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 name="Google Shape;572;p34"/>
              <p:cNvGrpSpPr/>
              <p:nvPr/>
            </p:nvGrpSpPr>
            <p:grpSpPr>
              <a:xfrm>
                <a:off x="4528269" y="2905100"/>
                <a:ext cx="226125" cy="154175"/>
                <a:chOff x="4472075" y="2905100"/>
                <a:chExt cx="226125" cy="154175"/>
              </a:xfrm>
            </p:grpSpPr>
            <p:sp>
              <p:nvSpPr>
                <p:cNvPr id="573" name="Google Shape;573;p34"/>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4"/>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 name="Google Shape;575;p34"/>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6" name="Google Shape;576;p34"/>
          <p:cNvGrpSpPr/>
          <p:nvPr/>
        </p:nvGrpSpPr>
        <p:grpSpPr>
          <a:xfrm>
            <a:off x="2901518" y="1717062"/>
            <a:ext cx="559226" cy="227878"/>
            <a:chOff x="5793270" y="3739034"/>
            <a:chExt cx="1174105" cy="478433"/>
          </a:xfrm>
        </p:grpSpPr>
        <p:grpSp>
          <p:nvGrpSpPr>
            <p:cNvPr id="577" name="Google Shape;577;p34"/>
            <p:cNvGrpSpPr/>
            <p:nvPr/>
          </p:nvGrpSpPr>
          <p:grpSpPr>
            <a:xfrm>
              <a:off x="5793269" y="3739034"/>
              <a:ext cx="368725" cy="478433"/>
              <a:chOff x="5793270" y="3739034"/>
              <a:chExt cx="368725" cy="478433"/>
            </a:xfrm>
          </p:grpSpPr>
          <p:sp>
            <p:nvSpPr>
              <p:cNvPr id="578" name="Google Shape;578;p34"/>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4"/>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4"/>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 name="Google Shape;581;p34"/>
            <p:cNvGrpSpPr/>
            <p:nvPr/>
          </p:nvGrpSpPr>
          <p:grpSpPr>
            <a:xfrm>
              <a:off x="6034165" y="3739034"/>
              <a:ext cx="263339" cy="478433"/>
              <a:chOff x="6034165" y="3739034"/>
              <a:chExt cx="263339" cy="478433"/>
            </a:xfrm>
          </p:grpSpPr>
          <p:sp>
            <p:nvSpPr>
              <p:cNvPr id="582" name="Google Shape;582;p34"/>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4"/>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4"/>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 name="Google Shape;585;p34"/>
            <p:cNvGrpSpPr/>
            <p:nvPr/>
          </p:nvGrpSpPr>
          <p:grpSpPr>
            <a:xfrm>
              <a:off x="6274808" y="3739034"/>
              <a:ext cx="210793" cy="478433"/>
              <a:chOff x="6274808" y="3739034"/>
              <a:chExt cx="210793" cy="478433"/>
            </a:xfrm>
          </p:grpSpPr>
          <p:sp>
            <p:nvSpPr>
              <p:cNvPr id="586" name="Google Shape;586;p34"/>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4"/>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4"/>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 name="Google Shape;589;p34"/>
            <p:cNvGrpSpPr/>
            <p:nvPr/>
          </p:nvGrpSpPr>
          <p:grpSpPr>
            <a:xfrm>
              <a:off x="6463133" y="3739034"/>
              <a:ext cx="263344" cy="478433"/>
              <a:chOff x="6463133" y="3739034"/>
              <a:chExt cx="263344" cy="478433"/>
            </a:xfrm>
          </p:grpSpPr>
          <p:sp>
            <p:nvSpPr>
              <p:cNvPr id="590" name="Google Shape;590;p34"/>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4"/>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4"/>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 name="Google Shape;593;p34"/>
            <p:cNvGrpSpPr/>
            <p:nvPr/>
          </p:nvGrpSpPr>
          <p:grpSpPr>
            <a:xfrm>
              <a:off x="6598649" y="3739034"/>
              <a:ext cx="368726" cy="478433"/>
              <a:chOff x="6598649" y="3739034"/>
              <a:chExt cx="368726" cy="478433"/>
            </a:xfrm>
          </p:grpSpPr>
          <p:sp>
            <p:nvSpPr>
              <p:cNvPr id="594" name="Google Shape;594;p34"/>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4"/>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4"/>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7" name="Google Shape;597;p34"/>
          <p:cNvGrpSpPr/>
          <p:nvPr/>
        </p:nvGrpSpPr>
        <p:grpSpPr>
          <a:xfrm>
            <a:off x="2031243" y="3779808"/>
            <a:ext cx="1453661" cy="366049"/>
            <a:chOff x="5778536" y="3183751"/>
            <a:chExt cx="1203561" cy="303071"/>
          </a:xfrm>
        </p:grpSpPr>
        <p:sp>
          <p:nvSpPr>
            <p:cNvPr id="598" name="Google Shape;598;p34"/>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4"/>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4"/>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4"/>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4"/>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4"/>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4"/>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4"/>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4"/>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4"/>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4"/>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4"/>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4"/>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4"/>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4"/>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4"/>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4"/>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 name="Google Shape;615;p34"/>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6" name="Google Shape;616;p34"/>
          <p:cNvGrpSpPr/>
          <p:nvPr/>
        </p:nvGrpSpPr>
        <p:grpSpPr>
          <a:xfrm rot="-5400000">
            <a:off x="2662944" y="825422"/>
            <a:ext cx="213595" cy="418866"/>
            <a:chOff x="4379261" y="3450715"/>
            <a:chExt cx="390984" cy="766732"/>
          </a:xfrm>
        </p:grpSpPr>
        <p:sp>
          <p:nvSpPr>
            <p:cNvPr id="617" name="Google Shape;617;p34"/>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4"/>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 name="Google Shape;619;p34"/>
          <p:cNvGrpSpPr/>
          <p:nvPr/>
        </p:nvGrpSpPr>
        <p:grpSpPr>
          <a:xfrm>
            <a:off x="2009589" y="2859325"/>
            <a:ext cx="1496767" cy="802469"/>
            <a:chOff x="5793258" y="2247269"/>
            <a:chExt cx="1174119" cy="629486"/>
          </a:xfrm>
        </p:grpSpPr>
        <p:sp>
          <p:nvSpPr>
            <p:cNvPr id="620" name="Google Shape;620;p34"/>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4"/>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4"/>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4"/>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4"/>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4"/>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4"/>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4"/>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4"/>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4"/>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4"/>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 name="Google Shape;631;p34"/>
          <p:cNvGrpSpPr/>
          <p:nvPr/>
        </p:nvGrpSpPr>
        <p:grpSpPr>
          <a:xfrm rot="5400000">
            <a:off x="2358460" y="1700057"/>
            <a:ext cx="799341" cy="1436131"/>
            <a:chOff x="3088670" y="1930338"/>
            <a:chExt cx="380983" cy="684491"/>
          </a:xfrm>
        </p:grpSpPr>
        <p:sp>
          <p:nvSpPr>
            <p:cNvPr id="632" name="Google Shape;632;p34"/>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4"/>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4"/>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4"/>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4"/>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4"/>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4"/>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4"/>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4"/>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4"/>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4"/>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4"/>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4"/>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4"/>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4"/>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4"/>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4"/>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4"/>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4"/>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4"/>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4"/>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4"/>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4"/>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4"/>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4"/>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4"/>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4"/>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 name="Google Shape;659;p34"/>
          <p:cNvGrpSpPr/>
          <p:nvPr/>
        </p:nvGrpSpPr>
        <p:grpSpPr>
          <a:xfrm>
            <a:off x="1998305" y="4220153"/>
            <a:ext cx="1519488" cy="198289"/>
            <a:chOff x="504546" y="564561"/>
            <a:chExt cx="1627907" cy="212437"/>
          </a:xfrm>
        </p:grpSpPr>
        <p:sp>
          <p:nvSpPr>
            <p:cNvPr id="660" name="Google Shape;660;p34"/>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661" name="Google Shape;661;p34"/>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662" name="Google Shape;662;p34"/>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4"/>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664" name="Google Shape;664;p34"/>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4"/>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4"/>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667" name="Google Shape;667;p34"/>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668" name="Google Shape;668;p34"/>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669" name="Google Shape;669;p34"/>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4"/>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4"/>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4"/>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4"/>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674" name="Google Shape;674;p34"/>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4"/>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4"/>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4"/>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4"/>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4"/>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4"/>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4"/>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4"/>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4"/>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4"/>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4"/>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4"/>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4"/>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4"/>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4"/>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4"/>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4"/>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4"/>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4"/>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4"/>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4"/>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4"/>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4"/>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4"/>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4"/>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4"/>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4"/>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4"/>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4"/>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4"/>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4"/>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4"/>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4"/>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4"/>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4"/>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4"/>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4"/>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4"/>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4"/>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4"/>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 name="Google Shape;715;p34"/>
          <p:cNvGrpSpPr/>
          <p:nvPr/>
        </p:nvGrpSpPr>
        <p:grpSpPr>
          <a:xfrm flipH="1">
            <a:off x="3704668" y="2844955"/>
            <a:ext cx="410808" cy="831197"/>
            <a:chOff x="3564075" y="2091586"/>
            <a:chExt cx="329966" cy="667521"/>
          </a:xfrm>
        </p:grpSpPr>
        <p:sp>
          <p:nvSpPr>
            <p:cNvPr id="716" name="Google Shape;716;p34"/>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 name="Google Shape;717;p34"/>
            <p:cNvGrpSpPr/>
            <p:nvPr/>
          </p:nvGrpSpPr>
          <p:grpSpPr>
            <a:xfrm>
              <a:off x="3577470" y="2091586"/>
              <a:ext cx="203196" cy="352319"/>
              <a:chOff x="3976450" y="5044825"/>
              <a:chExt cx="107625" cy="186600"/>
            </a:xfrm>
          </p:grpSpPr>
          <p:sp>
            <p:nvSpPr>
              <p:cNvPr id="718" name="Google Shape;718;p34"/>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4"/>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4"/>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4"/>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 name="Google Shape;722;p34"/>
            <p:cNvGrpSpPr/>
            <p:nvPr/>
          </p:nvGrpSpPr>
          <p:grpSpPr>
            <a:xfrm>
              <a:off x="3690750" y="2391589"/>
              <a:ext cx="203290" cy="367519"/>
              <a:chOff x="4036450" y="5279050"/>
              <a:chExt cx="107675" cy="194650"/>
            </a:xfrm>
          </p:grpSpPr>
          <p:sp>
            <p:nvSpPr>
              <p:cNvPr id="723" name="Google Shape;723;p34"/>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4"/>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4"/>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4"/>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7" name="Google Shape;727;p34"/>
          <p:cNvGrpSpPr/>
          <p:nvPr/>
        </p:nvGrpSpPr>
        <p:grpSpPr>
          <a:xfrm>
            <a:off x="6877470" y="1081715"/>
            <a:ext cx="473148" cy="148870"/>
            <a:chOff x="4458420" y="5169625"/>
            <a:chExt cx="178850" cy="56275"/>
          </a:xfrm>
        </p:grpSpPr>
        <p:sp>
          <p:nvSpPr>
            <p:cNvPr id="728" name="Google Shape;728;p34"/>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4"/>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4"/>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4"/>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 name="Google Shape;732;p34"/>
          <p:cNvGrpSpPr/>
          <p:nvPr/>
        </p:nvGrpSpPr>
        <p:grpSpPr>
          <a:xfrm>
            <a:off x="5322464" y="966504"/>
            <a:ext cx="758083" cy="691884"/>
            <a:chOff x="5976993" y="238644"/>
            <a:chExt cx="671226" cy="612558"/>
          </a:xfrm>
        </p:grpSpPr>
        <p:grpSp>
          <p:nvGrpSpPr>
            <p:cNvPr id="733" name="Google Shape;733;p34"/>
            <p:cNvGrpSpPr/>
            <p:nvPr/>
          </p:nvGrpSpPr>
          <p:grpSpPr>
            <a:xfrm>
              <a:off x="6207869" y="264821"/>
              <a:ext cx="255900" cy="309550"/>
              <a:chOff x="4721075" y="260350"/>
              <a:chExt cx="255900" cy="309550"/>
            </a:xfrm>
          </p:grpSpPr>
          <p:sp>
            <p:nvSpPr>
              <p:cNvPr id="734" name="Google Shape;734;p34"/>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4"/>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4"/>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4"/>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 name="Google Shape;738;p34"/>
            <p:cNvGrpSpPr/>
            <p:nvPr/>
          </p:nvGrpSpPr>
          <p:grpSpPr>
            <a:xfrm>
              <a:off x="6014775" y="319425"/>
              <a:ext cx="267975" cy="297900"/>
              <a:chOff x="4428250" y="314750"/>
              <a:chExt cx="267975" cy="297900"/>
            </a:xfrm>
          </p:grpSpPr>
          <p:sp>
            <p:nvSpPr>
              <p:cNvPr id="739" name="Google Shape;739;p34"/>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4"/>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4"/>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 name="Google Shape;742;p34"/>
            <p:cNvGrpSpPr/>
            <p:nvPr/>
          </p:nvGrpSpPr>
          <p:grpSpPr>
            <a:xfrm>
              <a:off x="6384394" y="238644"/>
              <a:ext cx="263825" cy="384100"/>
              <a:chOff x="4897600" y="530925"/>
              <a:chExt cx="263825" cy="384100"/>
            </a:xfrm>
          </p:grpSpPr>
          <p:sp>
            <p:nvSpPr>
              <p:cNvPr id="743" name="Google Shape;743;p34"/>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4"/>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4"/>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 name="Google Shape;746;p34"/>
            <p:cNvGrpSpPr/>
            <p:nvPr/>
          </p:nvGrpSpPr>
          <p:grpSpPr>
            <a:xfrm>
              <a:off x="5976993" y="471107"/>
              <a:ext cx="222175" cy="258225"/>
              <a:chOff x="4390750" y="609200"/>
              <a:chExt cx="222175" cy="258225"/>
            </a:xfrm>
          </p:grpSpPr>
          <p:sp>
            <p:nvSpPr>
              <p:cNvPr id="747" name="Google Shape;747;p34"/>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4"/>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4"/>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4"/>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 name="Google Shape;751;p34"/>
            <p:cNvGrpSpPr/>
            <p:nvPr/>
          </p:nvGrpSpPr>
          <p:grpSpPr>
            <a:xfrm>
              <a:off x="6012699" y="624883"/>
              <a:ext cx="258950" cy="209025"/>
              <a:chOff x="4427350" y="850800"/>
              <a:chExt cx="258950" cy="209025"/>
            </a:xfrm>
          </p:grpSpPr>
          <p:sp>
            <p:nvSpPr>
              <p:cNvPr id="752" name="Google Shape;752;p34"/>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4"/>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4"/>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 name="Google Shape;755;p34"/>
            <p:cNvGrpSpPr/>
            <p:nvPr/>
          </p:nvGrpSpPr>
          <p:grpSpPr>
            <a:xfrm>
              <a:off x="6192527" y="709277"/>
              <a:ext cx="269050" cy="141925"/>
              <a:chOff x="4703050" y="934300"/>
              <a:chExt cx="269050" cy="141925"/>
            </a:xfrm>
          </p:grpSpPr>
          <p:sp>
            <p:nvSpPr>
              <p:cNvPr id="756" name="Google Shape;756;p34"/>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4"/>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8" name="Google Shape;758;p34"/>
          <p:cNvGrpSpPr/>
          <p:nvPr/>
        </p:nvGrpSpPr>
        <p:grpSpPr>
          <a:xfrm rot="5400000">
            <a:off x="7811864" y="752915"/>
            <a:ext cx="87395" cy="517491"/>
            <a:chOff x="4427900" y="1369375"/>
            <a:chExt cx="77375" cy="458200"/>
          </a:xfrm>
        </p:grpSpPr>
        <p:grpSp>
          <p:nvGrpSpPr>
            <p:cNvPr id="759" name="Google Shape;759;p34"/>
            <p:cNvGrpSpPr/>
            <p:nvPr/>
          </p:nvGrpSpPr>
          <p:grpSpPr>
            <a:xfrm>
              <a:off x="4427900" y="1369375"/>
              <a:ext cx="36800" cy="458200"/>
              <a:chOff x="4427900" y="1369375"/>
              <a:chExt cx="36800" cy="458200"/>
            </a:xfrm>
          </p:grpSpPr>
          <p:sp>
            <p:nvSpPr>
              <p:cNvPr id="760" name="Google Shape;760;p34"/>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4"/>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4"/>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4"/>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4"/>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4"/>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4"/>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4"/>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4"/>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4"/>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4"/>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4"/>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4"/>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4"/>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4"/>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4"/>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4"/>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4"/>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4"/>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4"/>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4"/>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4"/>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4"/>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4"/>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4"/>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4"/>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4"/>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4"/>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4"/>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4"/>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4"/>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4"/>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4"/>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 name="Google Shape;793;p34"/>
            <p:cNvGrpSpPr/>
            <p:nvPr/>
          </p:nvGrpSpPr>
          <p:grpSpPr>
            <a:xfrm>
              <a:off x="4488850" y="1372625"/>
              <a:ext cx="16425" cy="169875"/>
              <a:chOff x="4488850" y="1372625"/>
              <a:chExt cx="16425" cy="169875"/>
            </a:xfrm>
          </p:grpSpPr>
          <p:sp>
            <p:nvSpPr>
              <p:cNvPr id="794" name="Google Shape;794;p34"/>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4"/>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4"/>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4"/>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4"/>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4"/>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4"/>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1" name="Google Shape;801;p34"/>
          <p:cNvGrpSpPr/>
          <p:nvPr/>
        </p:nvGrpSpPr>
        <p:grpSpPr>
          <a:xfrm>
            <a:off x="4553653" y="1403110"/>
            <a:ext cx="287997" cy="219067"/>
            <a:chOff x="5023100" y="253750"/>
            <a:chExt cx="255000" cy="193950"/>
          </a:xfrm>
        </p:grpSpPr>
        <p:sp>
          <p:nvSpPr>
            <p:cNvPr id="802" name="Google Shape;802;p34"/>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4"/>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4"/>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4"/>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4"/>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4"/>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 name="Google Shape;808;p34"/>
          <p:cNvGrpSpPr/>
          <p:nvPr/>
        </p:nvGrpSpPr>
        <p:grpSpPr>
          <a:xfrm>
            <a:off x="4501765" y="1029060"/>
            <a:ext cx="163961" cy="243605"/>
            <a:chOff x="3431675" y="243350"/>
            <a:chExt cx="145175" cy="215675"/>
          </a:xfrm>
        </p:grpSpPr>
        <p:sp>
          <p:nvSpPr>
            <p:cNvPr id="809" name="Google Shape;809;p34"/>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4"/>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4"/>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4"/>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 name="Google Shape;813;p34"/>
          <p:cNvGrpSpPr/>
          <p:nvPr/>
        </p:nvGrpSpPr>
        <p:grpSpPr>
          <a:xfrm>
            <a:off x="5009043" y="1043517"/>
            <a:ext cx="201428" cy="220987"/>
            <a:chOff x="3782200" y="256150"/>
            <a:chExt cx="178350" cy="195650"/>
          </a:xfrm>
        </p:grpSpPr>
        <p:sp>
          <p:nvSpPr>
            <p:cNvPr id="814" name="Google Shape;814;p34"/>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4"/>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4"/>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 name="Google Shape;817;p34"/>
          <p:cNvGrpSpPr/>
          <p:nvPr/>
        </p:nvGrpSpPr>
        <p:grpSpPr>
          <a:xfrm>
            <a:off x="5981017" y="1451330"/>
            <a:ext cx="191857" cy="207037"/>
            <a:chOff x="3189900" y="762150"/>
            <a:chExt cx="169875" cy="183300"/>
          </a:xfrm>
        </p:grpSpPr>
        <p:grpSp>
          <p:nvGrpSpPr>
            <p:cNvPr id="818" name="Google Shape;818;p34"/>
            <p:cNvGrpSpPr/>
            <p:nvPr/>
          </p:nvGrpSpPr>
          <p:grpSpPr>
            <a:xfrm>
              <a:off x="3192775" y="894450"/>
              <a:ext cx="164100" cy="51000"/>
              <a:chOff x="3192775" y="894450"/>
              <a:chExt cx="164100" cy="51000"/>
            </a:xfrm>
          </p:grpSpPr>
          <p:sp>
            <p:nvSpPr>
              <p:cNvPr id="819" name="Google Shape;819;p34"/>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4"/>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 name="Google Shape;821;p34"/>
            <p:cNvGrpSpPr/>
            <p:nvPr/>
          </p:nvGrpSpPr>
          <p:grpSpPr>
            <a:xfrm>
              <a:off x="3192775" y="862421"/>
              <a:ext cx="164100" cy="34915"/>
              <a:chOff x="3192775" y="867225"/>
              <a:chExt cx="164100" cy="25450"/>
            </a:xfrm>
          </p:grpSpPr>
          <p:sp>
            <p:nvSpPr>
              <p:cNvPr id="822" name="Google Shape;822;p34"/>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4"/>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 name="Google Shape;824;p34"/>
            <p:cNvGrpSpPr/>
            <p:nvPr/>
          </p:nvGrpSpPr>
          <p:grpSpPr>
            <a:xfrm>
              <a:off x="3189900" y="762150"/>
              <a:ext cx="169875" cy="102375"/>
              <a:chOff x="3189900" y="762150"/>
              <a:chExt cx="169875" cy="102375"/>
            </a:xfrm>
          </p:grpSpPr>
          <p:sp>
            <p:nvSpPr>
              <p:cNvPr id="825" name="Google Shape;825;p34"/>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4"/>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4"/>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 name="Google Shape;828;p34"/>
          <p:cNvGrpSpPr/>
          <p:nvPr/>
        </p:nvGrpSpPr>
        <p:grpSpPr>
          <a:xfrm>
            <a:off x="4200824" y="1424207"/>
            <a:ext cx="202501" cy="173521"/>
            <a:chOff x="2862744" y="750125"/>
            <a:chExt cx="179300" cy="153627"/>
          </a:xfrm>
        </p:grpSpPr>
        <p:grpSp>
          <p:nvGrpSpPr>
            <p:cNvPr id="829" name="Google Shape;829;p34"/>
            <p:cNvGrpSpPr/>
            <p:nvPr/>
          </p:nvGrpSpPr>
          <p:grpSpPr>
            <a:xfrm>
              <a:off x="2934544" y="750125"/>
              <a:ext cx="107500" cy="112300"/>
              <a:chOff x="2934750" y="687150"/>
              <a:chExt cx="107500" cy="112300"/>
            </a:xfrm>
          </p:grpSpPr>
          <p:sp>
            <p:nvSpPr>
              <p:cNvPr id="830" name="Google Shape;830;p34"/>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4"/>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4"/>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 name="Google Shape;833;p34"/>
            <p:cNvGrpSpPr/>
            <p:nvPr/>
          </p:nvGrpSpPr>
          <p:grpSpPr>
            <a:xfrm>
              <a:off x="2896875" y="767675"/>
              <a:ext cx="114700" cy="116325"/>
              <a:chOff x="2896875" y="767675"/>
              <a:chExt cx="114700" cy="116325"/>
            </a:xfrm>
          </p:grpSpPr>
          <p:sp>
            <p:nvSpPr>
              <p:cNvPr id="834" name="Google Shape;834;p34"/>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4"/>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4"/>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 name="Google Shape;837;p34"/>
            <p:cNvGrpSpPr/>
            <p:nvPr/>
          </p:nvGrpSpPr>
          <p:grpSpPr>
            <a:xfrm>
              <a:off x="2862744" y="789602"/>
              <a:ext cx="110750" cy="114150"/>
              <a:chOff x="2862975" y="845225"/>
              <a:chExt cx="110750" cy="114150"/>
            </a:xfrm>
          </p:grpSpPr>
          <p:sp>
            <p:nvSpPr>
              <p:cNvPr id="838" name="Google Shape;838;p34"/>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4"/>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0" name="Google Shape;840;p34"/>
          <p:cNvGrpSpPr/>
          <p:nvPr/>
        </p:nvGrpSpPr>
        <p:grpSpPr>
          <a:xfrm>
            <a:off x="3518186" y="1071374"/>
            <a:ext cx="610213" cy="564453"/>
            <a:chOff x="2431875" y="700600"/>
            <a:chExt cx="264700" cy="244850"/>
          </a:xfrm>
        </p:grpSpPr>
        <p:sp>
          <p:nvSpPr>
            <p:cNvPr id="841" name="Google Shape;841;p34"/>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4"/>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4"/>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4"/>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4"/>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4"/>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4"/>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4"/>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4"/>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4"/>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4"/>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4"/>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4"/>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 name="Google Shape;854;p34"/>
          <p:cNvGrpSpPr/>
          <p:nvPr/>
        </p:nvGrpSpPr>
        <p:grpSpPr>
          <a:xfrm>
            <a:off x="4193901" y="1043518"/>
            <a:ext cx="216347" cy="265394"/>
            <a:chOff x="4722841" y="238125"/>
            <a:chExt cx="191559" cy="234966"/>
          </a:xfrm>
        </p:grpSpPr>
        <p:grpSp>
          <p:nvGrpSpPr>
            <p:cNvPr id="855" name="Google Shape;855;p34"/>
            <p:cNvGrpSpPr/>
            <p:nvPr/>
          </p:nvGrpSpPr>
          <p:grpSpPr>
            <a:xfrm>
              <a:off x="4818100" y="238125"/>
              <a:ext cx="96300" cy="179775"/>
              <a:chOff x="2798800" y="238125"/>
              <a:chExt cx="96300" cy="179775"/>
            </a:xfrm>
          </p:grpSpPr>
          <p:sp>
            <p:nvSpPr>
              <p:cNvPr id="856" name="Google Shape;856;p34"/>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4"/>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4"/>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 name="Google Shape;859;p34"/>
            <p:cNvGrpSpPr/>
            <p:nvPr/>
          </p:nvGrpSpPr>
          <p:grpSpPr>
            <a:xfrm>
              <a:off x="4769812" y="311347"/>
              <a:ext cx="96300" cy="134375"/>
              <a:chOff x="2698550" y="350800"/>
              <a:chExt cx="96300" cy="134375"/>
            </a:xfrm>
          </p:grpSpPr>
          <p:sp>
            <p:nvSpPr>
              <p:cNvPr id="860" name="Google Shape;860;p34"/>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4"/>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4"/>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 name="Google Shape;863;p34"/>
            <p:cNvGrpSpPr/>
            <p:nvPr/>
          </p:nvGrpSpPr>
          <p:grpSpPr>
            <a:xfrm>
              <a:off x="4722841" y="379141"/>
              <a:ext cx="96125" cy="93950"/>
              <a:chOff x="2615975" y="444575"/>
              <a:chExt cx="96125" cy="93950"/>
            </a:xfrm>
          </p:grpSpPr>
          <p:sp>
            <p:nvSpPr>
              <p:cNvPr id="864" name="Google Shape;864;p34"/>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4"/>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4"/>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7" name="Google Shape;867;p34"/>
          <p:cNvGrpSpPr/>
          <p:nvPr/>
        </p:nvGrpSpPr>
        <p:grpSpPr>
          <a:xfrm>
            <a:off x="4959250" y="1358511"/>
            <a:ext cx="301013" cy="279495"/>
            <a:chOff x="3506875" y="724175"/>
            <a:chExt cx="266525" cy="247450"/>
          </a:xfrm>
        </p:grpSpPr>
        <p:sp>
          <p:nvSpPr>
            <p:cNvPr id="868" name="Google Shape;868;p34"/>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4"/>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4"/>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4"/>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4"/>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4"/>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4"/>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4"/>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4"/>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4"/>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4"/>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 name="Google Shape;879;p34"/>
          <p:cNvGrpSpPr/>
          <p:nvPr/>
        </p:nvGrpSpPr>
        <p:grpSpPr>
          <a:xfrm>
            <a:off x="4757246" y="1039762"/>
            <a:ext cx="170681" cy="251031"/>
            <a:chOff x="3608400" y="252825"/>
            <a:chExt cx="151125" cy="222250"/>
          </a:xfrm>
        </p:grpSpPr>
        <p:sp>
          <p:nvSpPr>
            <p:cNvPr id="880" name="Google Shape;880;p34"/>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4"/>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 name="Google Shape;882;p34"/>
          <p:cNvGrpSpPr/>
          <p:nvPr/>
        </p:nvGrpSpPr>
        <p:grpSpPr>
          <a:xfrm>
            <a:off x="3724001" y="4126320"/>
            <a:ext cx="329890" cy="226164"/>
            <a:chOff x="1267553" y="2204175"/>
            <a:chExt cx="492740" cy="337759"/>
          </a:xfrm>
        </p:grpSpPr>
        <p:sp>
          <p:nvSpPr>
            <p:cNvPr id="883" name="Google Shape;883;p34"/>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4"/>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4"/>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4"/>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4"/>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4"/>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4"/>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4"/>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4"/>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4"/>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4"/>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4"/>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4"/>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4"/>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4"/>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4"/>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4"/>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4"/>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4"/>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4"/>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4"/>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4"/>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4"/>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4"/>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4"/>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4"/>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4"/>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4"/>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4"/>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4"/>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4"/>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4"/>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4"/>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4"/>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4"/>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4"/>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4"/>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 name="Google Shape;920;p34"/>
          <p:cNvGrpSpPr/>
          <p:nvPr/>
        </p:nvGrpSpPr>
        <p:grpSpPr>
          <a:xfrm>
            <a:off x="3736957" y="3779807"/>
            <a:ext cx="303991" cy="211305"/>
            <a:chOff x="1916639" y="2215270"/>
            <a:chExt cx="454057" cy="315569"/>
          </a:xfrm>
        </p:grpSpPr>
        <p:sp>
          <p:nvSpPr>
            <p:cNvPr id="921" name="Google Shape;921;p34"/>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4"/>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4"/>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4"/>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4"/>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4"/>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4"/>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4"/>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4"/>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4"/>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4"/>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4"/>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4"/>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4"/>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4"/>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 name="Google Shape;936;p34"/>
          <p:cNvGrpSpPr/>
          <p:nvPr/>
        </p:nvGrpSpPr>
        <p:grpSpPr>
          <a:xfrm>
            <a:off x="6189087" y="960610"/>
            <a:ext cx="512288" cy="431584"/>
            <a:chOff x="2577764" y="2194918"/>
            <a:chExt cx="422855" cy="356269"/>
          </a:xfrm>
        </p:grpSpPr>
        <p:grpSp>
          <p:nvGrpSpPr>
            <p:cNvPr id="937" name="Google Shape;937;p34"/>
            <p:cNvGrpSpPr/>
            <p:nvPr/>
          </p:nvGrpSpPr>
          <p:grpSpPr>
            <a:xfrm>
              <a:off x="2577764" y="2355085"/>
              <a:ext cx="422855" cy="196102"/>
              <a:chOff x="1957711" y="1893712"/>
              <a:chExt cx="429818" cy="199311"/>
            </a:xfrm>
          </p:grpSpPr>
          <p:sp>
            <p:nvSpPr>
              <p:cNvPr id="938" name="Google Shape;938;p3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 name="Google Shape;940;p34"/>
            <p:cNvGrpSpPr/>
            <p:nvPr/>
          </p:nvGrpSpPr>
          <p:grpSpPr>
            <a:xfrm>
              <a:off x="2577764" y="2301696"/>
              <a:ext cx="422855" cy="196102"/>
              <a:chOff x="1957711" y="1893712"/>
              <a:chExt cx="429818" cy="199311"/>
            </a:xfrm>
          </p:grpSpPr>
          <p:sp>
            <p:nvSpPr>
              <p:cNvPr id="941" name="Google Shape;941;p3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 name="Google Shape;943;p34"/>
            <p:cNvGrpSpPr/>
            <p:nvPr/>
          </p:nvGrpSpPr>
          <p:grpSpPr>
            <a:xfrm>
              <a:off x="2577764" y="2248307"/>
              <a:ext cx="422855" cy="196102"/>
              <a:chOff x="1957711" y="1893712"/>
              <a:chExt cx="429818" cy="199311"/>
            </a:xfrm>
          </p:grpSpPr>
          <p:sp>
            <p:nvSpPr>
              <p:cNvPr id="944" name="Google Shape;944;p3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 name="Google Shape;946;p34"/>
            <p:cNvGrpSpPr/>
            <p:nvPr/>
          </p:nvGrpSpPr>
          <p:grpSpPr>
            <a:xfrm>
              <a:off x="2577764" y="2194918"/>
              <a:ext cx="422855" cy="196102"/>
              <a:chOff x="1957711" y="1893712"/>
              <a:chExt cx="429818" cy="199311"/>
            </a:xfrm>
          </p:grpSpPr>
          <p:sp>
            <p:nvSpPr>
              <p:cNvPr id="947" name="Google Shape;947;p3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9" name="Google Shape;949;p34"/>
          <p:cNvGrpSpPr/>
          <p:nvPr/>
        </p:nvGrpSpPr>
        <p:grpSpPr>
          <a:xfrm>
            <a:off x="6249226" y="1272956"/>
            <a:ext cx="581324" cy="356145"/>
            <a:chOff x="1293855" y="3668534"/>
            <a:chExt cx="896137" cy="548930"/>
          </a:xfrm>
        </p:grpSpPr>
        <p:grpSp>
          <p:nvGrpSpPr>
            <p:cNvPr id="950" name="Google Shape;950;p34"/>
            <p:cNvGrpSpPr/>
            <p:nvPr/>
          </p:nvGrpSpPr>
          <p:grpSpPr>
            <a:xfrm>
              <a:off x="2109599" y="3668534"/>
              <a:ext cx="80392" cy="527901"/>
              <a:chOff x="2109599" y="3668534"/>
              <a:chExt cx="80392" cy="527901"/>
            </a:xfrm>
          </p:grpSpPr>
          <p:sp>
            <p:nvSpPr>
              <p:cNvPr id="951" name="Google Shape;951;p34"/>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4"/>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4"/>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 name="Google Shape;954;p34"/>
            <p:cNvGrpSpPr/>
            <p:nvPr/>
          </p:nvGrpSpPr>
          <p:grpSpPr>
            <a:xfrm>
              <a:off x="2019021" y="3719234"/>
              <a:ext cx="80180" cy="479631"/>
              <a:chOff x="2019021" y="3719234"/>
              <a:chExt cx="80180" cy="479631"/>
            </a:xfrm>
          </p:grpSpPr>
          <p:sp>
            <p:nvSpPr>
              <p:cNvPr id="955" name="Google Shape;955;p34"/>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4"/>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4"/>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 name="Google Shape;958;p34"/>
            <p:cNvGrpSpPr/>
            <p:nvPr/>
          </p:nvGrpSpPr>
          <p:grpSpPr>
            <a:xfrm>
              <a:off x="1928250" y="3769723"/>
              <a:ext cx="80392" cy="431573"/>
              <a:chOff x="1928250" y="3769723"/>
              <a:chExt cx="80392" cy="431573"/>
            </a:xfrm>
          </p:grpSpPr>
          <p:sp>
            <p:nvSpPr>
              <p:cNvPr id="959" name="Google Shape;959;p34"/>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4"/>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4"/>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 name="Google Shape;962;p34"/>
            <p:cNvGrpSpPr/>
            <p:nvPr/>
          </p:nvGrpSpPr>
          <p:grpSpPr>
            <a:xfrm>
              <a:off x="1837672" y="3820443"/>
              <a:ext cx="80411" cy="383072"/>
              <a:chOff x="1837672" y="3820443"/>
              <a:chExt cx="80411" cy="383072"/>
            </a:xfrm>
          </p:grpSpPr>
          <p:sp>
            <p:nvSpPr>
              <p:cNvPr id="963" name="Google Shape;963;p34"/>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4"/>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4"/>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 name="Google Shape;966;p34"/>
            <p:cNvGrpSpPr/>
            <p:nvPr/>
          </p:nvGrpSpPr>
          <p:grpSpPr>
            <a:xfrm>
              <a:off x="1747113" y="3870912"/>
              <a:ext cx="80411" cy="335034"/>
              <a:chOff x="1747113" y="3870912"/>
              <a:chExt cx="80411" cy="335034"/>
            </a:xfrm>
          </p:grpSpPr>
          <p:sp>
            <p:nvSpPr>
              <p:cNvPr id="967" name="Google Shape;967;p34"/>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4"/>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4"/>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 name="Google Shape;970;p34"/>
            <p:cNvGrpSpPr/>
            <p:nvPr/>
          </p:nvGrpSpPr>
          <p:grpSpPr>
            <a:xfrm>
              <a:off x="1656341" y="3921632"/>
              <a:ext cx="80392" cy="286532"/>
              <a:chOff x="1656341" y="3921632"/>
              <a:chExt cx="80392" cy="286532"/>
            </a:xfrm>
          </p:grpSpPr>
          <p:sp>
            <p:nvSpPr>
              <p:cNvPr id="971" name="Google Shape;971;p34"/>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4"/>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4"/>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 name="Google Shape;974;p34"/>
            <p:cNvGrpSpPr/>
            <p:nvPr/>
          </p:nvGrpSpPr>
          <p:grpSpPr>
            <a:xfrm>
              <a:off x="1565763" y="3972101"/>
              <a:ext cx="80411" cy="238494"/>
              <a:chOff x="1565763" y="3972101"/>
              <a:chExt cx="80411" cy="238494"/>
            </a:xfrm>
          </p:grpSpPr>
          <p:sp>
            <p:nvSpPr>
              <p:cNvPr id="975" name="Google Shape;975;p34"/>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4"/>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4"/>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 name="Google Shape;978;p34"/>
            <p:cNvGrpSpPr/>
            <p:nvPr/>
          </p:nvGrpSpPr>
          <p:grpSpPr>
            <a:xfrm>
              <a:off x="1475204" y="4022821"/>
              <a:ext cx="80392" cy="189993"/>
              <a:chOff x="1475204" y="4022821"/>
              <a:chExt cx="80392" cy="189993"/>
            </a:xfrm>
          </p:grpSpPr>
          <p:sp>
            <p:nvSpPr>
              <p:cNvPr id="979" name="Google Shape;979;p34"/>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4"/>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4"/>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 name="Google Shape;982;p34"/>
            <p:cNvGrpSpPr/>
            <p:nvPr/>
          </p:nvGrpSpPr>
          <p:grpSpPr>
            <a:xfrm>
              <a:off x="1384645" y="4073310"/>
              <a:ext cx="80180" cy="141935"/>
              <a:chOff x="1384645" y="4073310"/>
              <a:chExt cx="80180" cy="141935"/>
            </a:xfrm>
          </p:grpSpPr>
          <p:sp>
            <p:nvSpPr>
              <p:cNvPr id="983" name="Google Shape;983;p34"/>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4"/>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4"/>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 name="Google Shape;986;p34"/>
            <p:cNvGrpSpPr/>
            <p:nvPr/>
          </p:nvGrpSpPr>
          <p:grpSpPr>
            <a:xfrm>
              <a:off x="1293855" y="4123779"/>
              <a:ext cx="80411" cy="93684"/>
              <a:chOff x="1293855" y="4123779"/>
              <a:chExt cx="80411" cy="93684"/>
            </a:xfrm>
          </p:grpSpPr>
          <p:sp>
            <p:nvSpPr>
              <p:cNvPr id="987" name="Google Shape;987;p34"/>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4"/>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4"/>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0" name="Google Shape;990;p34"/>
          <p:cNvGrpSpPr/>
          <p:nvPr/>
        </p:nvGrpSpPr>
        <p:grpSpPr>
          <a:xfrm>
            <a:off x="6906078" y="1307440"/>
            <a:ext cx="576155" cy="321661"/>
            <a:chOff x="2306421" y="3721685"/>
            <a:chExt cx="888169" cy="495779"/>
          </a:xfrm>
        </p:grpSpPr>
        <p:grpSp>
          <p:nvGrpSpPr>
            <p:cNvPr id="991" name="Google Shape;991;p34"/>
            <p:cNvGrpSpPr/>
            <p:nvPr/>
          </p:nvGrpSpPr>
          <p:grpSpPr>
            <a:xfrm>
              <a:off x="3123054" y="3721685"/>
              <a:ext cx="71537" cy="495779"/>
              <a:chOff x="3123054" y="3721685"/>
              <a:chExt cx="71537" cy="495779"/>
            </a:xfrm>
          </p:grpSpPr>
          <p:sp>
            <p:nvSpPr>
              <p:cNvPr id="992" name="Google Shape;992;p34"/>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4"/>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 name="Google Shape;994;p34"/>
            <p:cNvGrpSpPr/>
            <p:nvPr/>
          </p:nvGrpSpPr>
          <p:grpSpPr>
            <a:xfrm>
              <a:off x="3032475" y="3769067"/>
              <a:ext cx="71324" cy="448396"/>
              <a:chOff x="3032475" y="3769067"/>
              <a:chExt cx="71324" cy="448396"/>
            </a:xfrm>
          </p:grpSpPr>
          <p:sp>
            <p:nvSpPr>
              <p:cNvPr id="995" name="Google Shape;995;p34"/>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4"/>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 name="Google Shape;997;p34"/>
            <p:cNvGrpSpPr/>
            <p:nvPr/>
          </p:nvGrpSpPr>
          <p:grpSpPr>
            <a:xfrm>
              <a:off x="2941704" y="3816218"/>
              <a:ext cx="71305" cy="401245"/>
              <a:chOff x="2941704" y="3816218"/>
              <a:chExt cx="71305" cy="401245"/>
            </a:xfrm>
          </p:grpSpPr>
          <p:sp>
            <p:nvSpPr>
              <p:cNvPr id="998" name="Google Shape;998;p34"/>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4"/>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 name="Google Shape;1000;p34"/>
            <p:cNvGrpSpPr/>
            <p:nvPr/>
          </p:nvGrpSpPr>
          <p:grpSpPr>
            <a:xfrm>
              <a:off x="2850914" y="3863600"/>
              <a:ext cx="71324" cy="353863"/>
              <a:chOff x="2850914" y="3863600"/>
              <a:chExt cx="71324" cy="353863"/>
            </a:xfrm>
          </p:grpSpPr>
          <p:sp>
            <p:nvSpPr>
              <p:cNvPr id="1001" name="Google Shape;1001;p34"/>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4"/>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 name="Google Shape;1003;p34"/>
            <p:cNvGrpSpPr/>
            <p:nvPr/>
          </p:nvGrpSpPr>
          <p:grpSpPr>
            <a:xfrm>
              <a:off x="2760123" y="3910770"/>
              <a:ext cx="71537" cy="306693"/>
              <a:chOff x="2760123" y="3910770"/>
              <a:chExt cx="71537" cy="306693"/>
            </a:xfrm>
          </p:grpSpPr>
          <p:sp>
            <p:nvSpPr>
              <p:cNvPr id="1004" name="Google Shape;1004;p34"/>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4"/>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 name="Google Shape;1006;p34"/>
            <p:cNvGrpSpPr/>
            <p:nvPr/>
          </p:nvGrpSpPr>
          <p:grpSpPr>
            <a:xfrm>
              <a:off x="2669352" y="3958153"/>
              <a:ext cx="71537" cy="259310"/>
              <a:chOff x="2669352" y="3958153"/>
              <a:chExt cx="71537" cy="259310"/>
            </a:xfrm>
          </p:grpSpPr>
          <p:sp>
            <p:nvSpPr>
              <p:cNvPr id="1007" name="Google Shape;1007;p34"/>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4"/>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 name="Google Shape;1009;p34"/>
            <p:cNvGrpSpPr/>
            <p:nvPr/>
          </p:nvGrpSpPr>
          <p:grpSpPr>
            <a:xfrm>
              <a:off x="2578561" y="4005323"/>
              <a:ext cx="71537" cy="212140"/>
              <a:chOff x="2578561" y="4005323"/>
              <a:chExt cx="71537" cy="212140"/>
            </a:xfrm>
          </p:grpSpPr>
          <p:sp>
            <p:nvSpPr>
              <p:cNvPr id="1010" name="Google Shape;1010;p34"/>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4"/>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 name="Google Shape;1012;p34"/>
            <p:cNvGrpSpPr/>
            <p:nvPr/>
          </p:nvGrpSpPr>
          <p:grpSpPr>
            <a:xfrm>
              <a:off x="2488002" y="4052705"/>
              <a:ext cx="71305" cy="164758"/>
              <a:chOff x="2488002" y="4052705"/>
              <a:chExt cx="71305" cy="164758"/>
            </a:xfrm>
          </p:grpSpPr>
          <p:sp>
            <p:nvSpPr>
              <p:cNvPr id="1013" name="Google Shape;1013;p34"/>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4"/>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 name="Google Shape;1015;p34"/>
            <p:cNvGrpSpPr/>
            <p:nvPr/>
          </p:nvGrpSpPr>
          <p:grpSpPr>
            <a:xfrm>
              <a:off x="2397212" y="4100088"/>
              <a:ext cx="71537" cy="117376"/>
              <a:chOff x="2397212" y="4100088"/>
              <a:chExt cx="71537" cy="117376"/>
            </a:xfrm>
          </p:grpSpPr>
          <p:sp>
            <p:nvSpPr>
              <p:cNvPr id="1016" name="Google Shape;1016;p34"/>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4"/>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 name="Google Shape;1018;p34"/>
            <p:cNvGrpSpPr/>
            <p:nvPr/>
          </p:nvGrpSpPr>
          <p:grpSpPr>
            <a:xfrm>
              <a:off x="2306421" y="4147258"/>
              <a:ext cx="71537" cy="70205"/>
              <a:chOff x="2306421" y="4147258"/>
              <a:chExt cx="71537" cy="70205"/>
            </a:xfrm>
          </p:grpSpPr>
          <p:sp>
            <p:nvSpPr>
              <p:cNvPr id="1019" name="Google Shape;1019;p34"/>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4"/>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21" name="Google Shape;1021;p34"/>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4"/>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4"/>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4"/>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4"/>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4"/>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4"/>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4"/>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4"/>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4"/>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4"/>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4"/>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4"/>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4"/>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4"/>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4"/>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4"/>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4"/>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4"/>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4"/>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4"/>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4"/>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4"/>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4"/>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4"/>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4"/>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4"/>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4"/>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4"/>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4"/>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4"/>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4"/>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4"/>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4"/>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4"/>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 name="Google Shape;1056;p34"/>
          <p:cNvGrpSpPr/>
          <p:nvPr/>
        </p:nvGrpSpPr>
        <p:grpSpPr>
          <a:xfrm>
            <a:off x="6227888" y="1898371"/>
            <a:ext cx="1882438" cy="1143564"/>
            <a:chOff x="2529950" y="4155175"/>
            <a:chExt cx="1137425" cy="690975"/>
          </a:xfrm>
        </p:grpSpPr>
        <p:sp>
          <p:nvSpPr>
            <p:cNvPr id="1057" name="Google Shape;1057;p34"/>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4"/>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4"/>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4"/>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4"/>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4"/>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4"/>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4"/>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4"/>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4"/>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4"/>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4"/>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4"/>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4"/>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4"/>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4"/>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4"/>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4"/>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4"/>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4"/>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4"/>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4"/>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4"/>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4"/>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4"/>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4"/>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4"/>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4"/>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4"/>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4"/>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4"/>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4"/>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4"/>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4"/>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4"/>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4"/>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4"/>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4"/>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4"/>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4"/>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4"/>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4"/>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4"/>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4"/>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4"/>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4"/>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4"/>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4"/>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4"/>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4"/>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4"/>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4"/>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4"/>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4"/>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4"/>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4"/>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4"/>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4"/>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4"/>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4"/>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4"/>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4"/>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4"/>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4"/>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4"/>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4"/>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4"/>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4"/>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4"/>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4"/>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4"/>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4"/>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4"/>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4"/>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4"/>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4"/>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4"/>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4"/>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4"/>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4"/>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4"/>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4"/>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4"/>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4"/>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4"/>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4"/>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4"/>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4"/>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4"/>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4"/>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4"/>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4"/>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4"/>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4"/>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4"/>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4"/>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4"/>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4"/>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4"/>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4"/>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4"/>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4"/>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4"/>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4"/>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4"/>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4"/>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4"/>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4"/>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4"/>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4"/>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4"/>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4"/>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4"/>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4"/>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4"/>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4"/>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4"/>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4"/>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4"/>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4"/>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4"/>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4"/>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4"/>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4"/>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4"/>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4"/>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4"/>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4"/>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4"/>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4"/>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4"/>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4"/>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4"/>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4"/>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4"/>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4"/>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4"/>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4"/>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4"/>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4"/>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4"/>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4"/>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4"/>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4"/>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4"/>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4"/>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4"/>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4"/>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4"/>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4"/>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4"/>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4"/>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4"/>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4"/>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4"/>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4"/>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4"/>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4"/>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4"/>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4"/>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4"/>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4"/>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4"/>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4"/>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4"/>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4"/>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4"/>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4"/>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4"/>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4"/>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4"/>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4"/>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4"/>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4"/>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4"/>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4"/>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4"/>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4"/>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4"/>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4"/>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4"/>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4"/>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4"/>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4"/>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4"/>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4"/>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4"/>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4"/>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4"/>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4"/>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4"/>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4"/>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4"/>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4"/>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4"/>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4"/>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4"/>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4"/>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4"/>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4"/>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4"/>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4"/>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4"/>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4"/>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4"/>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4"/>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4"/>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4"/>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4"/>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4"/>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4"/>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4"/>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4"/>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4"/>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4"/>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4"/>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4"/>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4"/>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4"/>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4"/>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4"/>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4"/>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4"/>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4"/>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4"/>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4"/>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4"/>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4"/>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4"/>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4"/>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4"/>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4"/>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4"/>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4"/>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4"/>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4"/>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4"/>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4"/>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4"/>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4"/>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4"/>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4"/>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4"/>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4"/>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4"/>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4"/>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4"/>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4"/>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4"/>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4"/>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4"/>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4"/>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4"/>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4"/>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4"/>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4"/>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4"/>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4"/>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4"/>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4"/>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4"/>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4"/>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4"/>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4"/>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4"/>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4"/>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4"/>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4"/>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4"/>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4"/>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4"/>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4"/>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4"/>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4"/>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4"/>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4"/>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4"/>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4"/>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4"/>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4"/>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4"/>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4"/>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4"/>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4"/>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4"/>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4"/>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4"/>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4"/>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4"/>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4"/>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4"/>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4"/>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4"/>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4"/>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4"/>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4"/>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4"/>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4"/>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4"/>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4"/>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4"/>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4"/>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4"/>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4"/>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4"/>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4"/>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4"/>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4"/>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4"/>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4"/>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4"/>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4"/>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4"/>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4"/>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4"/>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4"/>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4"/>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4"/>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4"/>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4"/>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4"/>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4"/>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4"/>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4"/>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4"/>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4"/>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4"/>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4"/>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4"/>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4"/>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4"/>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4"/>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4"/>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4"/>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4"/>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4"/>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4"/>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4"/>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4"/>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4"/>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4"/>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4"/>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4"/>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4"/>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4"/>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4"/>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4"/>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4"/>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4"/>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4"/>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4"/>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4"/>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4"/>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4"/>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4"/>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4"/>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4"/>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4"/>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4"/>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4"/>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4"/>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4"/>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4"/>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4"/>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4"/>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4"/>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4"/>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4"/>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4"/>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4"/>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4"/>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4"/>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4"/>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4"/>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4"/>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4"/>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4"/>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4"/>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4"/>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4"/>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4"/>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4"/>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4"/>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4"/>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4"/>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4"/>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4"/>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4"/>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4"/>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4"/>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4"/>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4"/>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4"/>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4"/>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4"/>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4"/>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4"/>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4"/>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4"/>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4"/>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4"/>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4"/>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4"/>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4"/>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4"/>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4"/>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4"/>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4"/>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4"/>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4"/>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4"/>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4"/>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4"/>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4"/>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4"/>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4"/>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4"/>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4"/>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4"/>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4"/>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4"/>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4"/>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4"/>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4"/>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4"/>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4"/>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4"/>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4"/>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4"/>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4"/>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4"/>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4"/>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4"/>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4"/>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4"/>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4"/>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4"/>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4"/>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4"/>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4"/>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4"/>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4"/>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4"/>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4"/>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4"/>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4"/>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4"/>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4"/>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4"/>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4"/>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4"/>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4"/>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4"/>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4"/>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4"/>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4"/>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4"/>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4"/>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4"/>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4"/>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4"/>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4"/>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4"/>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4"/>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4"/>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4"/>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4"/>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4"/>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4"/>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4"/>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4"/>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4"/>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4"/>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4"/>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4"/>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4"/>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4"/>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4"/>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4"/>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4"/>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4"/>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4"/>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4"/>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4"/>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4"/>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4"/>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4"/>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4"/>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4"/>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4"/>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4"/>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4"/>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4"/>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4"/>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4"/>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4"/>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4"/>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4"/>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4"/>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4"/>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4"/>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4"/>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4"/>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4"/>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4"/>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4"/>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4"/>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4"/>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4"/>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4"/>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4"/>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4"/>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4"/>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4"/>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4"/>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4"/>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4"/>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4"/>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34"/>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34"/>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4"/>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4"/>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4"/>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4"/>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4"/>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4"/>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4"/>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4"/>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4"/>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4"/>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4"/>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4"/>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4"/>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4"/>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4"/>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4"/>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4"/>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4"/>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4"/>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4"/>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4"/>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4"/>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4"/>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4"/>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4"/>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4"/>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4"/>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4"/>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4"/>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4"/>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4"/>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4"/>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4"/>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4"/>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4"/>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4"/>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4"/>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4"/>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4"/>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4"/>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4"/>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4"/>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4"/>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4"/>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4"/>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4"/>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4"/>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4"/>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4"/>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4"/>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4"/>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4"/>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4"/>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4"/>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4"/>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4"/>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4"/>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4"/>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4"/>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4"/>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4"/>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4"/>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4"/>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4"/>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4"/>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4"/>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4"/>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4"/>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4"/>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4"/>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4"/>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4"/>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4"/>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4"/>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4"/>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4"/>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4"/>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4"/>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4"/>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4"/>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4"/>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4"/>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4"/>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4"/>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4"/>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4"/>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4"/>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4"/>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4"/>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4"/>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4"/>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4"/>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4"/>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4"/>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4"/>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4"/>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4"/>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4"/>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4"/>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4"/>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4"/>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4"/>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4"/>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4"/>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4"/>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4"/>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34"/>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4"/>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4"/>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4"/>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4"/>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34"/>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34"/>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34"/>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34"/>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4"/>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4"/>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34"/>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34"/>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4"/>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34"/>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34"/>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34"/>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4"/>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4"/>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4"/>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34"/>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4"/>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34"/>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34"/>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34"/>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34"/>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34"/>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34"/>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34"/>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34"/>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4"/>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4"/>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4"/>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34"/>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34"/>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4"/>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34"/>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34"/>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4"/>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4"/>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34"/>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34"/>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34"/>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34"/>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34"/>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34"/>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34"/>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34"/>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34"/>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34"/>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34"/>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34"/>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34"/>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34"/>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34"/>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34"/>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34"/>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34"/>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34"/>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34"/>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34"/>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34"/>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34"/>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34"/>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34"/>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34"/>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34"/>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4"/>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4"/>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34"/>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4"/>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34"/>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34"/>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4"/>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4"/>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4"/>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4"/>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4"/>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34"/>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34"/>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34"/>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34"/>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34"/>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34"/>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34"/>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34"/>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34"/>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4"/>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34"/>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34"/>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34"/>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34"/>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34"/>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34"/>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34"/>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34"/>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34"/>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34"/>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34"/>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34"/>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34"/>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34"/>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34"/>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34"/>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34"/>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34"/>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34"/>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34"/>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34"/>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34"/>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34"/>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34"/>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34"/>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34"/>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34"/>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34"/>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34"/>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34"/>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34"/>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34"/>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4"/>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4"/>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34"/>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34"/>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4"/>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34"/>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34"/>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34"/>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34"/>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34"/>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34"/>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34"/>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34"/>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34"/>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34"/>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34"/>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34"/>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34"/>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34"/>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34"/>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34"/>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34"/>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34"/>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34"/>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34"/>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34"/>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34"/>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34"/>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34"/>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34"/>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34"/>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34"/>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34"/>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34"/>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34"/>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34"/>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34"/>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34"/>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34"/>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34"/>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34"/>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34"/>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34"/>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34"/>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34"/>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34"/>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34"/>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34"/>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34"/>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34"/>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34"/>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34"/>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34"/>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34"/>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34"/>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34"/>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34"/>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34"/>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34"/>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34"/>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34"/>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34"/>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34"/>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34"/>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34"/>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34"/>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34"/>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34"/>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34"/>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34"/>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34"/>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34"/>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34"/>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34"/>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34"/>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34"/>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34"/>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34"/>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34"/>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34"/>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34"/>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34"/>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34"/>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34"/>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34"/>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34"/>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34"/>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34"/>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34"/>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34"/>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34"/>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34"/>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34"/>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34"/>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34"/>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34"/>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34"/>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34"/>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34"/>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34"/>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34"/>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34"/>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34"/>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34"/>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34"/>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34"/>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34"/>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34"/>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34"/>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34"/>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34"/>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34"/>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34"/>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34"/>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34"/>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34"/>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34"/>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34"/>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34"/>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34"/>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34"/>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34"/>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34"/>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34"/>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34"/>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34"/>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34"/>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34"/>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34"/>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34"/>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34"/>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34"/>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34"/>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34"/>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34"/>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34"/>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34"/>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34"/>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34"/>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34"/>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34"/>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34"/>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34"/>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34"/>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34"/>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34"/>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34"/>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34"/>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34"/>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34"/>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34"/>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34"/>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34"/>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34"/>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34"/>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34"/>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34"/>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34"/>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34"/>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34"/>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34"/>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34"/>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34"/>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34"/>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34"/>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34"/>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34"/>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34"/>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34"/>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34"/>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34"/>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34"/>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34"/>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34"/>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34"/>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34"/>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34"/>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34"/>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34"/>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34"/>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34"/>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34"/>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34"/>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34"/>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34"/>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34"/>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34"/>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34"/>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34"/>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34"/>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34"/>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34"/>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34"/>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34"/>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34"/>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34"/>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34"/>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34"/>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34"/>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34"/>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34"/>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34"/>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34"/>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34"/>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34"/>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34"/>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34"/>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 name="Google Shape;2010;p34"/>
          <p:cNvGrpSpPr/>
          <p:nvPr/>
        </p:nvGrpSpPr>
        <p:grpSpPr>
          <a:xfrm>
            <a:off x="3739420" y="2325786"/>
            <a:ext cx="299053" cy="288720"/>
            <a:chOff x="2127141" y="3043500"/>
            <a:chExt cx="422629" cy="408027"/>
          </a:xfrm>
        </p:grpSpPr>
        <p:grpSp>
          <p:nvGrpSpPr>
            <p:cNvPr id="2011" name="Google Shape;2011;p34"/>
            <p:cNvGrpSpPr/>
            <p:nvPr/>
          </p:nvGrpSpPr>
          <p:grpSpPr>
            <a:xfrm>
              <a:off x="2127141" y="3048223"/>
              <a:ext cx="418743" cy="403304"/>
              <a:chOff x="2101363" y="3048223"/>
              <a:chExt cx="418743" cy="403304"/>
            </a:xfrm>
          </p:grpSpPr>
          <p:sp>
            <p:nvSpPr>
              <p:cNvPr id="2012" name="Google Shape;2012;p34"/>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34"/>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4" name="Google Shape;2014;p34"/>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34"/>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 name="Google Shape;2016;p34"/>
          <p:cNvGrpSpPr/>
          <p:nvPr/>
        </p:nvGrpSpPr>
        <p:grpSpPr>
          <a:xfrm>
            <a:off x="6204707" y="3202278"/>
            <a:ext cx="1928879" cy="1118124"/>
            <a:chOff x="1397225" y="1410350"/>
            <a:chExt cx="4786300" cy="2774500"/>
          </a:xfrm>
        </p:grpSpPr>
        <p:grpSp>
          <p:nvGrpSpPr>
            <p:cNvPr id="2017" name="Google Shape;2017;p34"/>
            <p:cNvGrpSpPr/>
            <p:nvPr/>
          </p:nvGrpSpPr>
          <p:grpSpPr>
            <a:xfrm>
              <a:off x="4293400" y="2574725"/>
              <a:ext cx="84425" cy="80100"/>
              <a:chOff x="4293400" y="2574725"/>
              <a:chExt cx="84425" cy="80100"/>
            </a:xfrm>
          </p:grpSpPr>
          <p:sp>
            <p:nvSpPr>
              <p:cNvPr id="2018" name="Google Shape;2018;p3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019" name="Google Shape;2019;p3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 name="Google Shape;2020;p34"/>
            <p:cNvGrpSpPr/>
            <p:nvPr/>
          </p:nvGrpSpPr>
          <p:grpSpPr>
            <a:xfrm>
              <a:off x="4000175" y="1462675"/>
              <a:ext cx="1917275" cy="1140875"/>
              <a:chOff x="4000175" y="1462675"/>
              <a:chExt cx="1917275" cy="1140875"/>
            </a:xfrm>
          </p:grpSpPr>
          <p:sp>
            <p:nvSpPr>
              <p:cNvPr id="2021" name="Google Shape;2021;p3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022" name="Google Shape;2022;p34"/>
              <p:cNvGrpSpPr/>
              <p:nvPr/>
            </p:nvGrpSpPr>
            <p:grpSpPr>
              <a:xfrm>
                <a:off x="4000175" y="1462675"/>
                <a:ext cx="1917275" cy="1140875"/>
                <a:chOff x="4000175" y="1462675"/>
                <a:chExt cx="1917275" cy="1140875"/>
              </a:xfrm>
            </p:grpSpPr>
            <p:sp>
              <p:nvSpPr>
                <p:cNvPr id="2023" name="Google Shape;2023;p3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024" name="Google Shape;2024;p3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3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3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3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3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29" name="Google Shape;2029;p34"/>
            <p:cNvGrpSpPr/>
            <p:nvPr/>
          </p:nvGrpSpPr>
          <p:grpSpPr>
            <a:xfrm>
              <a:off x="3960625" y="2587825"/>
              <a:ext cx="94050" cy="104125"/>
              <a:chOff x="3960625" y="2587825"/>
              <a:chExt cx="94050" cy="104125"/>
            </a:xfrm>
          </p:grpSpPr>
          <p:sp>
            <p:nvSpPr>
              <p:cNvPr id="2030" name="Google Shape;2030;p3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031" name="Google Shape;2031;p3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2" name="Google Shape;2032;p34"/>
            <p:cNvGrpSpPr/>
            <p:nvPr/>
          </p:nvGrpSpPr>
          <p:grpSpPr>
            <a:xfrm>
              <a:off x="3765350" y="2500900"/>
              <a:ext cx="173600" cy="187925"/>
              <a:chOff x="3765350" y="2500900"/>
              <a:chExt cx="173600" cy="187925"/>
            </a:xfrm>
          </p:grpSpPr>
          <p:sp>
            <p:nvSpPr>
              <p:cNvPr id="2033" name="Google Shape;2033;p3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034" name="Google Shape;2034;p3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3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3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3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3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9" name="Google Shape;2039;p34"/>
            <p:cNvGrpSpPr/>
            <p:nvPr/>
          </p:nvGrpSpPr>
          <p:grpSpPr>
            <a:xfrm>
              <a:off x="3750475" y="2481850"/>
              <a:ext cx="85125" cy="51800"/>
              <a:chOff x="3750475" y="2481850"/>
              <a:chExt cx="85125" cy="51800"/>
            </a:xfrm>
          </p:grpSpPr>
          <p:sp>
            <p:nvSpPr>
              <p:cNvPr id="2040" name="Google Shape;2040;p3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3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2042" name="Google Shape;2042;p34"/>
            <p:cNvGrpSpPr/>
            <p:nvPr/>
          </p:nvGrpSpPr>
          <p:grpSpPr>
            <a:xfrm>
              <a:off x="3627175" y="2432450"/>
              <a:ext cx="172100" cy="169075"/>
              <a:chOff x="3627175" y="2432450"/>
              <a:chExt cx="172100" cy="169075"/>
            </a:xfrm>
          </p:grpSpPr>
          <p:sp>
            <p:nvSpPr>
              <p:cNvPr id="2043" name="Google Shape;2043;p3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3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045" name="Google Shape;2045;p3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2046" name="Google Shape;2046;p34"/>
            <p:cNvGrpSpPr/>
            <p:nvPr/>
          </p:nvGrpSpPr>
          <p:grpSpPr>
            <a:xfrm>
              <a:off x="3561536" y="2585450"/>
              <a:ext cx="61539" cy="99045"/>
              <a:chOff x="3561536" y="2585450"/>
              <a:chExt cx="61539" cy="99045"/>
            </a:xfrm>
          </p:grpSpPr>
          <p:sp>
            <p:nvSpPr>
              <p:cNvPr id="2047" name="Google Shape;2047;p3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3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2049" name="Google Shape;2049;p34"/>
            <p:cNvGrpSpPr/>
            <p:nvPr/>
          </p:nvGrpSpPr>
          <p:grpSpPr>
            <a:xfrm>
              <a:off x="3906325" y="1984500"/>
              <a:ext cx="156075" cy="262825"/>
              <a:chOff x="3906325" y="1984500"/>
              <a:chExt cx="156075" cy="262825"/>
            </a:xfrm>
          </p:grpSpPr>
          <p:sp>
            <p:nvSpPr>
              <p:cNvPr id="2050" name="Google Shape;2050;p3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051" name="Google Shape;2051;p3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 name="Google Shape;2052;p34"/>
            <p:cNvGrpSpPr/>
            <p:nvPr/>
          </p:nvGrpSpPr>
          <p:grpSpPr>
            <a:xfrm>
              <a:off x="1397225" y="1637375"/>
              <a:ext cx="1401575" cy="1228250"/>
              <a:chOff x="1397225" y="1637375"/>
              <a:chExt cx="1401575" cy="1228250"/>
            </a:xfrm>
          </p:grpSpPr>
          <p:sp>
            <p:nvSpPr>
              <p:cNvPr id="2053" name="Google Shape;2053;p3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054" name="Google Shape;2054;p34"/>
              <p:cNvGrpSpPr/>
              <p:nvPr/>
            </p:nvGrpSpPr>
            <p:grpSpPr>
              <a:xfrm>
                <a:off x="1397225" y="1637375"/>
                <a:ext cx="1398775" cy="1228250"/>
                <a:chOff x="1397225" y="1637375"/>
                <a:chExt cx="1398775" cy="1228250"/>
              </a:xfrm>
            </p:grpSpPr>
            <p:sp>
              <p:nvSpPr>
                <p:cNvPr id="2055" name="Google Shape;2055;p3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3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57" name="Google Shape;2057;p34"/>
            <p:cNvGrpSpPr/>
            <p:nvPr/>
          </p:nvGrpSpPr>
          <p:grpSpPr>
            <a:xfrm>
              <a:off x="2605700" y="3152850"/>
              <a:ext cx="594125" cy="616250"/>
              <a:chOff x="2605700" y="3152850"/>
              <a:chExt cx="594125" cy="616250"/>
            </a:xfrm>
          </p:grpSpPr>
          <p:sp>
            <p:nvSpPr>
              <p:cNvPr id="2058" name="Google Shape;2058;p3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059" name="Google Shape;2059;p3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 name="Google Shape;2060;p34"/>
            <p:cNvGrpSpPr/>
            <p:nvPr/>
          </p:nvGrpSpPr>
          <p:grpSpPr>
            <a:xfrm>
              <a:off x="2680375" y="3423800"/>
              <a:ext cx="182975" cy="761050"/>
              <a:chOff x="2680375" y="3423800"/>
              <a:chExt cx="182975" cy="761050"/>
            </a:xfrm>
          </p:grpSpPr>
          <p:sp>
            <p:nvSpPr>
              <p:cNvPr id="2061" name="Google Shape;2061;p3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062" name="Google Shape;2062;p3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 name="Google Shape;2063;p34"/>
            <p:cNvGrpSpPr/>
            <p:nvPr/>
          </p:nvGrpSpPr>
          <p:grpSpPr>
            <a:xfrm>
              <a:off x="3918000" y="3561900"/>
              <a:ext cx="236225" cy="207100"/>
              <a:chOff x="3918000" y="3561900"/>
              <a:chExt cx="236225" cy="207100"/>
            </a:xfrm>
          </p:grpSpPr>
          <p:sp>
            <p:nvSpPr>
              <p:cNvPr id="2064" name="Google Shape;2064;p3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065" name="Google Shape;2065;p3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6" name="Google Shape;2066;p34"/>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34"/>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34"/>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9" name="Google Shape;2069;p34"/>
            <p:cNvGrpSpPr/>
            <p:nvPr/>
          </p:nvGrpSpPr>
          <p:grpSpPr>
            <a:xfrm>
              <a:off x="1922950" y="1410350"/>
              <a:ext cx="1252825" cy="1162875"/>
              <a:chOff x="1922950" y="1410350"/>
              <a:chExt cx="1252825" cy="1162875"/>
            </a:xfrm>
          </p:grpSpPr>
          <p:sp>
            <p:nvSpPr>
              <p:cNvPr id="2070" name="Google Shape;2070;p3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3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3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3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3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3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3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3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3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3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3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3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3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3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3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3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6" name="Google Shape;2086;p34"/>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34"/>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34"/>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34"/>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34"/>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34"/>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34"/>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34"/>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34"/>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34"/>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34"/>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34"/>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34"/>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34"/>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34"/>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34"/>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34"/>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34"/>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34"/>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34"/>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34"/>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34"/>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8" name="Google Shape;2108;p34"/>
            <p:cNvGrpSpPr/>
            <p:nvPr/>
          </p:nvGrpSpPr>
          <p:grpSpPr>
            <a:xfrm>
              <a:off x="2711750" y="3572300"/>
              <a:ext cx="230725" cy="598425"/>
              <a:chOff x="2711750" y="3572300"/>
              <a:chExt cx="230725" cy="598425"/>
            </a:xfrm>
          </p:grpSpPr>
          <p:sp>
            <p:nvSpPr>
              <p:cNvPr id="2109" name="Google Shape;2109;p3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3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1" name="Google Shape;2111;p34"/>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2" name="Google Shape;2112;p34"/>
            <p:cNvGrpSpPr/>
            <p:nvPr/>
          </p:nvGrpSpPr>
          <p:grpSpPr>
            <a:xfrm>
              <a:off x="3781475" y="1624825"/>
              <a:ext cx="153300" cy="166375"/>
              <a:chOff x="3781475" y="1624825"/>
              <a:chExt cx="153300" cy="166375"/>
            </a:xfrm>
          </p:grpSpPr>
          <p:sp>
            <p:nvSpPr>
              <p:cNvPr id="2113" name="Google Shape;2113;p3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3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3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3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7" name="Google Shape;2117;p34"/>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34"/>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34"/>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34"/>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34"/>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34"/>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34"/>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4" name="Google Shape;2124;p34"/>
            <p:cNvGrpSpPr/>
            <p:nvPr/>
          </p:nvGrpSpPr>
          <p:grpSpPr>
            <a:xfrm>
              <a:off x="5068275" y="3161675"/>
              <a:ext cx="664875" cy="222850"/>
              <a:chOff x="5068275" y="3161675"/>
              <a:chExt cx="664875" cy="222850"/>
            </a:xfrm>
          </p:grpSpPr>
          <p:sp>
            <p:nvSpPr>
              <p:cNvPr id="2125" name="Google Shape;2125;p3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3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3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3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9" name="Google Shape;2129;p34"/>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34"/>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34"/>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34"/>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34"/>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34"/>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34"/>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34"/>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34"/>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34"/>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34"/>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34"/>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34"/>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34"/>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34"/>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34"/>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34"/>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34"/>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34"/>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34"/>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34"/>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34"/>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34"/>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34"/>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34"/>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34"/>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34"/>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34"/>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34"/>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8" name="Google Shape;2158;p34"/>
            <p:cNvGrpSpPr/>
            <p:nvPr/>
          </p:nvGrpSpPr>
          <p:grpSpPr>
            <a:xfrm>
              <a:off x="3586375" y="2281300"/>
              <a:ext cx="125025" cy="175275"/>
              <a:chOff x="3586375" y="2281300"/>
              <a:chExt cx="125025" cy="175275"/>
            </a:xfrm>
          </p:grpSpPr>
          <p:sp>
            <p:nvSpPr>
              <p:cNvPr id="2159" name="Google Shape;2159;p3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3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1" name="Google Shape;2161;p34"/>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2" name="Google Shape;2162;p34"/>
            <p:cNvGrpSpPr/>
            <p:nvPr/>
          </p:nvGrpSpPr>
          <p:grpSpPr>
            <a:xfrm>
              <a:off x="5298975" y="3412225"/>
              <a:ext cx="576450" cy="616225"/>
              <a:chOff x="5298975" y="3412225"/>
              <a:chExt cx="576450" cy="616225"/>
            </a:xfrm>
          </p:grpSpPr>
          <p:sp>
            <p:nvSpPr>
              <p:cNvPr id="2163" name="Google Shape;2163;p3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3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 name="Google Shape;2165;p34"/>
            <p:cNvGrpSpPr/>
            <p:nvPr/>
          </p:nvGrpSpPr>
          <p:grpSpPr>
            <a:xfrm>
              <a:off x="5952300" y="3852150"/>
              <a:ext cx="231225" cy="287200"/>
              <a:chOff x="5952300" y="3852150"/>
              <a:chExt cx="231225" cy="287200"/>
            </a:xfrm>
          </p:grpSpPr>
          <p:sp>
            <p:nvSpPr>
              <p:cNvPr id="2166" name="Google Shape;2166;p3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3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8" name="Google Shape;2168;p34"/>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34"/>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34"/>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34"/>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34"/>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34"/>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34"/>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34"/>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6" name="Google Shape;2176;p34"/>
            <p:cNvGrpSpPr/>
            <p:nvPr/>
          </p:nvGrpSpPr>
          <p:grpSpPr>
            <a:xfrm>
              <a:off x="4842300" y="3099950"/>
              <a:ext cx="31425" cy="59650"/>
              <a:chOff x="4842300" y="3099950"/>
              <a:chExt cx="31425" cy="59650"/>
            </a:xfrm>
          </p:grpSpPr>
          <p:sp>
            <p:nvSpPr>
              <p:cNvPr id="2177" name="Google Shape;2177;p3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3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3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3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1" name="Google Shape;2181;p34"/>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34"/>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34"/>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34"/>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34"/>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34"/>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34"/>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34"/>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9" name="Google Shape;2189;p34"/>
            <p:cNvGrpSpPr/>
            <p:nvPr/>
          </p:nvGrpSpPr>
          <p:grpSpPr>
            <a:xfrm>
              <a:off x="3866750" y="2520350"/>
              <a:ext cx="78475" cy="60700"/>
              <a:chOff x="3866750" y="2520350"/>
              <a:chExt cx="78475" cy="60700"/>
            </a:xfrm>
          </p:grpSpPr>
          <p:sp>
            <p:nvSpPr>
              <p:cNvPr id="2190" name="Google Shape;2190;p3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3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3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3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4" name="Google Shape;2194;p34"/>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34"/>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34"/>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34"/>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34"/>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34"/>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34"/>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34"/>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34"/>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34"/>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34"/>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34"/>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34"/>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34"/>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34"/>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34"/>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34"/>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34"/>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34"/>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34"/>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34"/>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34"/>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34"/>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34"/>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34"/>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34"/>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34"/>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34"/>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34"/>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34"/>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34"/>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34"/>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34"/>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34"/>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34"/>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34"/>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34"/>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34"/>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34"/>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34"/>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34"/>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34"/>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6" name="Google Shape;2236;p34"/>
            <p:cNvGrpSpPr/>
            <p:nvPr/>
          </p:nvGrpSpPr>
          <p:grpSpPr>
            <a:xfrm>
              <a:off x="3450375" y="3038225"/>
              <a:ext cx="132875" cy="99400"/>
              <a:chOff x="3450375" y="3038225"/>
              <a:chExt cx="132875" cy="99400"/>
            </a:xfrm>
          </p:grpSpPr>
          <p:sp>
            <p:nvSpPr>
              <p:cNvPr id="2237" name="Google Shape;2237;p3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3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9" name="Google Shape;2239;p34"/>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34"/>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34"/>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34"/>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34"/>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34"/>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34"/>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34"/>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34"/>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34"/>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34"/>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34"/>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34"/>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34"/>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34"/>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34"/>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34"/>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34"/>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34"/>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34"/>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34"/>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34"/>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34"/>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34"/>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34"/>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34"/>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34"/>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34"/>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34"/>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34"/>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34"/>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34"/>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34"/>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34"/>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34"/>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4" name="Google Shape;2274;p34"/>
          <p:cNvGrpSpPr/>
          <p:nvPr/>
        </p:nvGrpSpPr>
        <p:grpSpPr>
          <a:xfrm>
            <a:off x="4073623" y="3195884"/>
            <a:ext cx="1990503" cy="1173794"/>
            <a:chOff x="4714886" y="3271938"/>
            <a:chExt cx="1202721" cy="709241"/>
          </a:xfrm>
        </p:grpSpPr>
        <p:grpSp>
          <p:nvGrpSpPr>
            <p:cNvPr id="2275" name="Google Shape;2275;p34"/>
            <p:cNvGrpSpPr/>
            <p:nvPr/>
          </p:nvGrpSpPr>
          <p:grpSpPr>
            <a:xfrm>
              <a:off x="4714886" y="3271938"/>
              <a:ext cx="1202721" cy="709241"/>
              <a:chOff x="2514225" y="4239175"/>
              <a:chExt cx="2084800" cy="1229400"/>
            </a:xfrm>
          </p:grpSpPr>
          <p:sp>
            <p:nvSpPr>
              <p:cNvPr id="2276" name="Google Shape;2276;p34"/>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34"/>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34"/>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34"/>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34"/>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34"/>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34"/>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34"/>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34"/>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34"/>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34"/>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34"/>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34"/>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34"/>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34"/>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34"/>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34"/>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34"/>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34"/>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34"/>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34"/>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34"/>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34"/>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34"/>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34"/>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34"/>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34"/>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34"/>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34"/>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34"/>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34"/>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34"/>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34"/>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34"/>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34"/>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34"/>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34"/>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34"/>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34"/>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34"/>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34"/>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34"/>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34"/>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34"/>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34"/>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34"/>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34"/>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34"/>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34"/>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34"/>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34"/>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34"/>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34"/>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34"/>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34"/>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34"/>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34"/>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34"/>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34"/>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34"/>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34"/>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34"/>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34"/>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34"/>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34"/>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34"/>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34"/>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34"/>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34"/>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34"/>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34"/>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34"/>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34"/>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34"/>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34"/>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34"/>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34"/>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34"/>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34"/>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34"/>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34"/>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34"/>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34"/>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34"/>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34"/>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34"/>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34"/>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34"/>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34"/>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34"/>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34"/>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34"/>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34"/>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34"/>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34"/>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34"/>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34"/>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34"/>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34"/>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34"/>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34"/>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34"/>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34"/>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34"/>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34"/>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34"/>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34"/>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34"/>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34"/>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34"/>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34"/>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34"/>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34"/>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34"/>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34"/>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34"/>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34"/>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34"/>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34"/>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34"/>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34"/>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34"/>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34"/>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34"/>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34"/>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34"/>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34"/>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34"/>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34"/>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34"/>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34"/>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34"/>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34"/>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34"/>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34"/>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34"/>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34"/>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34"/>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34"/>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34"/>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34"/>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34"/>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34"/>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34"/>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34"/>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34"/>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34"/>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34"/>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34"/>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34"/>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34"/>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34"/>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34"/>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34"/>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34"/>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34"/>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34"/>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34"/>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34"/>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34"/>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34"/>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34"/>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34"/>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34"/>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34"/>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34"/>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34"/>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34"/>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34"/>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34"/>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34"/>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34"/>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34"/>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34"/>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34"/>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34"/>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34"/>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34"/>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34"/>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34"/>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34"/>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34"/>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34"/>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34"/>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34"/>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34"/>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34"/>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34"/>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34"/>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34"/>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34"/>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34"/>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34"/>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34"/>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34"/>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34"/>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34"/>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34"/>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34"/>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34"/>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34"/>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34"/>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34"/>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34"/>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34"/>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34"/>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34"/>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34"/>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34"/>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34"/>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34"/>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34"/>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34"/>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34"/>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34"/>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34"/>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34"/>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34"/>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34"/>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34"/>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34"/>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34"/>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34"/>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34"/>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34"/>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34"/>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34"/>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34"/>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34"/>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34"/>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34"/>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34"/>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34"/>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34"/>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34"/>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34"/>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34"/>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34"/>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34"/>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34"/>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34"/>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34"/>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34"/>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34"/>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34"/>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34"/>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34"/>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34"/>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34"/>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34"/>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34"/>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34"/>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34"/>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34"/>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34"/>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34"/>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34"/>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34"/>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34"/>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34"/>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34"/>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34"/>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34"/>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34"/>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34"/>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34"/>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34"/>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34"/>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34"/>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34"/>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34"/>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34"/>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34"/>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34"/>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0" name="Google Shape;2550;p34"/>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1" name="Google Shape;2551;p34"/>
            <p:cNvGrpSpPr/>
            <p:nvPr/>
          </p:nvGrpSpPr>
          <p:grpSpPr>
            <a:xfrm>
              <a:off x="4851510" y="3282978"/>
              <a:ext cx="1028757" cy="669305"/>
              <a:chOff x="2732000" y="1526850"/>
              <a:chExt cx="1783250" cy="1160175"/>
            </a:xfrm>
          </p:grpSpPr>
          <p:sp>
            <p:nvSpPr>
              <p:cNvPr id="2552" name="Google Shape;2552;p34"/>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34"/>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34"/>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34"/>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34"/>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34"/>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34"/>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34"/>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34"/>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34"/>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34"/>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34"/>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34"/>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34"/>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34"/>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34"/>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34"/>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34"/>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34"/>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34"/>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34"/>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34"/>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34"/>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34"/>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34"/>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34"/>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34"/>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34"/>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34"/>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34"/>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34"/>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34"/>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34"/>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34"/>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34"/>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34"/>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88" name="Google Shape;2588;p34"/>
          <p:cNvGrpSpPr/>
          <p:nvPr/>
        </p:nvGrpSpPr>
        <p:grpSpPr>
          <a:xfrm>
            <a:off x="4005100" y="1921297"/>
            <a:ext cx="2127409" cy="1097580"/>
            <a:chOff x="4758945" y="2591412"/>
            <a:chExt cx="1114585" cy="575011"/>
          </a:xfrm>
        </p:grpSpPr>
        <p:grpSp>
          <p:nvGrpSpPr>
            <p:cNvPr id="2589" name="Google Shape;2589;p34"/>
            <p:cNvGrpSpPr/>
            <p:nvPr/>
          </p:nvGrpSpPr>
          <p:grpSpPr>
            <a:xfrm>
              <a:off x="4758945" y="2591412"/>
              <a:ext cx="1114585" cy="575011"/>
              <a:chOff x="4758945" y="2591412"/>
              <a:chExt cx="1114585" cy="575011"/>
            </a:xfrm>
          </p:grpSpPr>
          <p:sp>
            <p:nvSpPr>
              <p:cNvPr id="2590" name="Google Shape;2590;p34"/>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34"/>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34"/>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34"/>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34"/>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34"/>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34"/>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34"/>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34"/>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34"/>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34"/>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34"/>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34"/>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34"/>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34"/>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34"/>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6" name="Google Shape;2606;p34"/>
            <p:cNvGrpSpPr/>
            <p:nvPr/>
          </p:nvGrpSpPr>
          <p:grpSpPr>
            <a:xfrm>
              <a:off x="4760834" y="2594715"/>
              <a:ext cx="1108903" cy="517407"/>
              <a:chOff x="4760834" y="2594715"/>
              <a:chExt cx="1108903" cy="517407"/>
            </a:xfrm>
          </p:grpSpPr>
          <p:sp>
            <p:nvSpPr>
              <p:cNvPr id="2607" name="Google Shape;2607;p34"/>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34"/>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34"/>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34"/>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34"/>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34"/>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34"/>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34"/>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34"/>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34"/>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34"/>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34"/>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34"/>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34"/>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34"/>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34"/>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34"/>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34"/>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34"/>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34"/>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34"/>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34"/>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34"/>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34"/>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34"/>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34"/>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34"/>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34"/>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34"/>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34"/>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34"/>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34"/>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34"/>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34"/>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34"/>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34"/>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34"/>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34"/>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34"/>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34"/>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34"/>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34"/>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34"/>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34"/>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34"/>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34"/>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34"/>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34"/>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34"/>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34"/>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34"/>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34"/>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34"/>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34"/>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34"/>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34"/>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34"/>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34"/>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34"/>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34"/>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34"/>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34"/>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34"/>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34"/>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34"/>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34"/>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34"/>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34"/>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34"/>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34"/>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34"/>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34"/>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34"/>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34"/>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34"/>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34"/>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34"/>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34"/>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34"/>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34"/>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34"/>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34"/>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34"/>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34"/>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34"/>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34"/>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34"/>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34"/>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34"/>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34"/>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34"/>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34"/>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34"/>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34"/>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34"/>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34"/>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34"/>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34"/>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34"/>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34"/>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34"/>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34"/>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34"/>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34"/>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34"/>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34"/>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34"/>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34"/>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34"/>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34"/>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34"/>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34"/>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34"/>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34"/>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34"/>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34"/>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34"/>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34"/>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34"/>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34"/>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34"/>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34"/>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34"/>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34"/>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34"/>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34"/>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34"/>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34"/>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34"/>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34"/>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34"/>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34"/>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34"/>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34"/>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34"/>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34"/>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34"/>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34"/>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34"/>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34"/>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34"/>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34"/>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34"/>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34"/>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34"/>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34"/>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34"/>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34"/>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34"/>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34"/>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34"/>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34"/>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34"/>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34"/>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34"/>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34"/>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34"/>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34"/>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34"/>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34"/>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34"/>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34"/>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34"/>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34"/>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34"/>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34"/>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34"/>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34"/>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34"/>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34"/>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34"/>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34"/>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34"/>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34"/>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34"/>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34"/>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34"/>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34"/>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34"/>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34"/>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34"/>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34"/>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34"/>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34"/>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34"/>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34"/>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34"/>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34"/>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34"/>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34"/>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34"/>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34"/>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34"/>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34"/>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34"/>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34"/>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34"/>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34"/>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34"/>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34"/>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34"/>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34"/>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34"/>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34"/>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34"/>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34"/>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34"/>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34"/>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34"/>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34"/>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34"/>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34"/>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34"/>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34"/>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34"/>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34"/>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34"/>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34"/>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34"/>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34"/>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34"/>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34"/>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34"/>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34"/>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34"/>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34"/>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34"/>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34"/>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34"/>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34"/>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34"/>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34"/>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34"/>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34"/>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34"/>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34"/>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34"/>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34"/>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34"/>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34"/>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34"/>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34"/>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34"/>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34"/>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34"/>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34"/>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34"/>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34"/>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34"/>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34"/>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34"/>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34"/>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34"/>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34"/>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34"/>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34"/>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34"/>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34"/>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34"/>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34"/>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34"/>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34"/>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34"/>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34"/>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34"/>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34"/>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34"/>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34"/>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34"/>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34"/>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34"/>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34"/>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34"/>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34"/>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34"/>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34"/>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34"/>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34"/>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34"/>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34"/>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34"/>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34"/>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34"/>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34"/>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34"/>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34"/>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34"/>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34"/>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34"/>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34"/>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34"/>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34"/>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34"/>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34"/>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34"/>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34"/>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34"/>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34"/>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34"/>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34"/>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34"/>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34"/>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34"/>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34"/>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34"/>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34"/>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34"/>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34"/>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34"/>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34"/>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34"/>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34"/>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34"/>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20" name="Google Shape;2920;p34"/>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924" name="Shape 2924"/>
        <p:cNvGrpSpPr/>
        <p:nvPr/>
      </p:nvGrpSpPr>
      <p:grpSpPr>
        <a:xfrm>
          <a:off x="0" y="0"/>
          <a:ext cx="0" cy="0"/>
          <a:chOff x="0" y="0"/>
          <a:chExt cx="0" cy="0"/>
        </a:xfrm>
      </p:grpSpPr>
      <p:sp>
        <p:nvSpPr>
          <p:cNvPr id="2925" name="Google Shape;2925;p3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2926" name="Google Shape;2926;p35"/>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100">
                <a:solidFill>
                  <a:srgbClr val="FFFFFF"/>
                </a:solidFill>
                <a:latin typeface="Arial"/>
                <a:ea typeface="Arial"/>
                <a:cs typeface="Arial"/>
                <a:sym typeface="Arial"/>
              </a:rPr>
              <a:t>You can easily</a:t>
            </a:r>
            <a:r>
              <a:rPr lang="es" sz="1100">
                <a:solidFill>
                  <a:srgbClr val="435D74"/>
                </a:solidFill>
                <a:latin typeface="Arial"/>
                <a:ea typeface="Arial"/>
                <a:cs typeface="Arial"/>
                <a:sym typeface="Arial"/>
              </a:rPr>
              <a:t> </a:t>
            </a:r>
            <a:r>
              <a:rPr lang="es" sz="1100">
                <a:solidFill>
                  <a:srgbClr val="869FB2"/>
                </a:solidFill>
                <a:latin typeface="Arial"/>
                <a:ea typeface="Arial"/>
                <a:cs typeface="Arial"/>
                <a:sym typeface="Arial"/>
              </a:rPr>
              <a:t>resize</a:t>
            </a:r>
            <a:r>
              <a:rPr lang="es" sz="1100">
                <a:solidFill>
                  <a:srgbClr val="435D74"/>
                </a:solidFill>
                <a:latin typeface="Arial"/>
                <a:ea typeface="Arial"/>
                <a:cs typeface="Arial"/>
                <a:sym typeface="Arial"/>
              </a:rPr>
              <a:t> </a:t>
            </a:r>
            <a:r>
              <a:rPr lang="es" sz="1100">
                <a:solidFill>
                  <a:srgbClr val="FFFFFF"/>
                </a:solidFill>
                <a:latin typeface="Arial"/>
                <a:ea typeface="Arial"/>
                <a:cs typeface="Arial"/>
                <a:sym typeface="Arial"/>
              </a:rPr>
              <a:t>these resources, keeping the quality. To</a:t>
            </a:r>
            <a:r>
              <a:rPr lang="es" sz="1100">
                <a:solidFill>
                  <a:srgbClr val="435D74"/>
                </a:solidFill>
                <a:latin typeface="Arial"/>
                <a:ea typeface="Arial"/>
                <a:cs typeface="Arial"/>
                <a:sym typeface="Arial"/>
              </a:rPr>
              <a:t> </a:t>
            </a:r>
            <a:r>
              <a:rPr lang="es" sz="1100">
                <a:solidFill>
                  <a:srgbClr val="869FB2"/>
                </a:solidFill>
                <a:latin typeface="Arial"/>
                <a:ea typeface="Arial"/>
                <a:cs typeface="Arial"/>
                <a:sym typeface="Arial"/>
              </a:rPr>
              <a:t>change the color</a:t>
            </a:r>
            <a:r>
              <a:rPr lang="es"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2927" name="Google Shape;2927;p35"/>
          <p:cNvGrpSpPr/>
          <p:nvPr/>
        </p:nvGrpSpPr>
        <p:grpSpPr>
          <a:xfrm>
            <a:off x="3241227" y="3813430"/>
            <a:ext cx="509388" cy="508710"/>
            <a:chOff x="3514800" y="5145975"/>
            <a:chExt cx="233525" cy="233225"/>
          </a:xfrm>
        </p:grpSpPr>
        <p:sp>
          <p:nvSpPr>
            <p:cNvPr id="2928" name="Google Shape;2928;p35"/>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35"/>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35"/>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35"/>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35"/>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35"/>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35"/>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35"/>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35"/>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35"/>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35"/>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35"/>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35"/>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1" name="Google Shape;2941;p35"/>
          <p:cNvGrpSpPr/>
          <p:nvPr/>
        </p:nvGrpSpPr>
        <p:grpSpPr>
          <a:xfrm>
            <a:off x="3930816" y="2321361"/>
            <a:ext cx="474294" cy="551291"/>
            <a:chOff x="4727025" y="1332775"/>
            <a:chExt cx="59900" cy="69625"/>
          </a:xfrm>
        </p:grpSpPr>
        <p:sp>
          <p:nvSpPr>
            <p:cNvPr id="2942" name="Google Shape;2942;p3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3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4" name="Google Shape;2944;p35"/>
          <p:cNvGrpSpPr/>
          <p:nvPr/>
        </p:nvGrpSpPr>
        <p:grpSpPr>
          <a:xfrm>
            <a:off x="4544472" y="2318491"/>
            <a:ext cx="555653" cy="557031"/>
            <a:chOff x="4820425" y="1329900"/>
            <a:chExt cx="70175" cy="70350"/>
          </a:xfrm>
        </p:grpSpPr>
        <p:sp>
          <p:nvSpPr>
            <p:cNvPr id="2945" name="Google Shape;2945;p3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3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3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3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9" name="Google Shape;2949;p35"/>
          <p:cNvGrpSpPr/>
          <p:nvPr/>
        </p:nvGrpSpPr>
        <p:grpSpPr>
          <a:xfrm>
            <a:off x="5236315" y="2330071"/>
            <a:ext cx="582574" cy="533871"/>
            <a:chOff x="4903200" y="1331525"/>
            <a:chExt cx="73575" cy="67425"/>
          </a:xfrm>
        </p:grpSpPr>
        <p:sp>
          <p:nvSpPr>
            <p:cNvPr id="2950" name="Google Shape;2950;p3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3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2" name="Google Shape;2952;p35"/>
          <p:cNvGrpSpPr/>
          <p:nvPr/>
        </p:nvGrpSpPr>
        <p:grpSpPr>
          <a:xfrm>
            <a:off x="3871628" y="3071012"/>
            <a:ext cx="592670" cy="532881"/>
            <a:chOff x="4721625" y="1420750"/>
            <a:chExt cx="74850" cy="67300"/>
          </a:xfrm>
        </p:grpSpPr>
        <p:sp>
          <p:nvSpPr>
            <p:cNvPr id="2953" name="Google Shape;2953;p35"/>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35"/>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35"/>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6" name="Google Shape;2956;p35"/>
          <p:cNvGrpSpPr/>
          <p:nvPr/>
        </p:nvGrpSpPr>
        <p:grpSpPr>
          <a:xfrm>
            <a:off x="4530318" y="3039736"/>
            <a:ext cx="583960" cy="565345"/>
            <a:chOff x="4815575" y="1416800"/>
            <a:chExt cx="73750" cy="71400"/>
          </a:xfrm>
        </p:grpSpPr>
        <p:sp>
          <p:nvSpPr>
            <p:cNvPr id="2957" name="Google Shape;2957;p3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3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3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0" name="Google Shape;2960;p35"/>
          <p:cNvGrpSpPr/>
          <p:nvPr/>
        </p:nvGrpSpPr>
        <p:grpSpPr>
          <a:xfrm>
            <a:off x="5230575" y="3056166"/>
            <a:ext cx="589898" cy="504970"/>
            <a:chOff x="4902475" y="1418875"/>
            <a:chExt cx="74500" cy="63775"/>
          </a:xfrm>
        </p:grpSpPr>
        <p:sp>
          <p:nvSpPr>
            <p:cNvPr id="2961" name="Google Shape;2961;p3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35"/>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3" name="Google Shape;2963;p35"/>
          <p:cNvGrpSpPr/>
          <p:nvPr/>
        </p:nvGrpSpPr>
        <p:grpSpPr>
          <a:xfrm>
            <a:off x="4540315" y="3759284"/>
            <a:ext cx="563967" cy="567127"/>
            <a:chOff x="4818100" y="1507675"/>
            <a:chExt cx="71225" cy="71625"/>
          </a:xfrm>
        </p:grpSpPr>
        <p:sp>
          <p:nvSpPr>
            <p:cNvPr id="2964" name="Google Shape;2964;p3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3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3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3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8" name="Google Shape;2968;p35"/>
          <p:cNvGrpSpPr/>
          <p:nvPr/>
        </p:nvGrpSpPr>
        <p:grpSpPr>
          <a:xfrm>
            <a:off x="3853812" y="3773537"/>
            <a:ext cx="628301" cy="588505"/>
            <a:chOff x="4721450" y="1509475"/>
            <a:chExt cx="79350" cy="74325"/>
          </a:xfrm>
        </p:grpSpPr>
        <p:sp>
          <p:nvSpPr>
            <p:cNvPr id="2969" name="Google Shape;2969;p3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3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3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3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3" name="Google Shape;2973;p35"/>
          <p:cNvGrpSpPr/>
          <p:nvPr/>
        </p:nvGrpSpPr>
        <p:grpSpPr>
          <a:xfrm>
            <a:off x="5264821" y="3757899"/>
            <a:ext cx="557038" cy="562772"/>
            <a:chOff x="4906800" y="1507500"/>
            <a:chExt cx="70350" cy="71075"/>
          </a:xfrm>
        </p:grpSpPr>
        <p:sp>
          <p:nvSpPr>
            <p:cNvPr id="2974" name="Google Shape;2974;p3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3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3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3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3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9" name="Google Shape;2979;p35"/>
          <p:cNvGrpSpPr/>
          <p:nvPr/>
        </p:nvGrpSpPr>
        <p:grpSpPr>
          <a:xfrm>
            <a:off x="1891420" y="3817558"/>
            <a:ext cx="501629" cy="500442"/>
            <a:chOff x="2637425" y="5179000"/>
            <a:chExt cx="196725" cy="196275"/>
          </a:xfrm>
        </p:grpSpPr>
        <p:sp>
          <p:nvSpPr>
            <p:cNvPr id="2980" name="Google Shape;2980;p35"/>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35"/>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35"/>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35"/>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35"/>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35"/>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35"/>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35"/>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35"/>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35"/>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35"/>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35"/>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35"/>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35"/>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35"/>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35"/>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35"/>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35"/>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35"/>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35"/>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35"/>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35"/>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2" name="Google Shape;3002;p35"/>
          <p:cNvGrpSpPr/>
          <p:nvPr/>
        </p:nvGrpSpPr>
        <p:grpSpPr>
          <a:xfrm>
            <a:off x="2542810" y="3793250"/>
            <a:ext cx="509395" cy="509853"/>
            <a:chOff x="3231350" y="5179700"/>
            <a:chExt cx="194775" cy="194950"/>
          </a:xfrm>
        </p:grpSpPr>
        <p:sp>
          <p:nvSpPr>
            <p:cNvPr id="3003" name="Google Shape;3003;p35"/>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35"/>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35"/>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35"/>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35"/>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35"/>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35"/>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35"/>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35"/>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35"/>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35"/>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35"/>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35"/>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35"/>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35"/>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35"/>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35"/>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35"/>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35"/>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35"/>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35"/>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35"/>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35"/>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35"/>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35"/>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35"/>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35"/>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35"/>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35"/>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35"/>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35"/>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35"/>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35"/>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35"/>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35"/>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35"/>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35"/>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35"/>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35"/>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35"/>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35"/>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35"/>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35"/>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35"/>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35"/>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35"/>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35"/>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35"/>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35"/>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35"/>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35"/>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35"/>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35"/>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35"/>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35"/>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35"/>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35"/>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35"/>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35"/>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2" name="Google Shape;3062;p35"/>
          <p:cNvGrpSpPr/>
          <p:nvPr/>
        </p:nvGrpSpPr>
        <p:grpSpPr>
          <a:xfrm>
            <a:off x="1221144" y="2343029"/>
            <a:ext cx="508123" cy="507955"/>
            <a:chOff x="1897577" y="2802432"/>
            <a:chExt cx="492176" cy="492014"/>
          </a:xfrm>
        </p:grpSpPr>
        <p:sp>
          <p:nvSpPr>
            <p:cNvPr id="3063" name="Google Shape;3063;p35"/>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35"/>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35"/>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35"/>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35"/>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35"/>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35"/>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35"/>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35"/>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35"/>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35"/>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35"/>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5" name="Google Shape;3075;p35"/>
          <p:cNvGrpSpPr/>
          <p:nvPr/>
        </p:nvGrpSpPr>
        <p:grpSpPr>
          <a:xfrm>
            <a:off x="1888175" y="3096565"/>
            <a:ext cx="508118" cy="508066"/>
            <a:chOff x="2543222" y="2802319"/>
            <a:chExt cx="492172" cy="492122"/>
          </a:xfrm>
        </p:grpSpPr>
        <p:sp>
          <p:nvSpPr>
            <p:cNvPr id="3076" name="Google Shape;3076;p35"/>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35"/>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35"/>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35"/>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35"/>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35"/>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35"/>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35"/>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35"/>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35"/>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6" name="Google Shape;3086;p35"/>
          <p:cNvGrpSpPr/>
          <p:nvPr/>
        </p:nvGrpSpPr>
        <p:grpSpPr>
          <a:xfrm>
            <a:off x="3236954" y="2338040"/>
            <a:ext cx="517934" cy="517934"/>
            <a:chOff x="3736598" y="2170606"/>
            <a:chExt cx="404889" cy="404889"/>
          </a:xfrm>
        </p:grpSpPr>
        <p:sp>
          <p:nvSpPr>
            <p:cNvPr id="3087" name="Google Shape;3087;p3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3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3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3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1" name="Google Shape;3091;p35"/>
          <p:cNvGrpSpPr/>
          <p:nvPr/>
        </p:nvGrpSpPr>
        <p:grpSpPr>
          <a:xfrm>
            <a:off x="2504015" y="2338137"/>
            <a:ext cx="586986" cy="517740"/>
            <a:chOff x="3161917" y="2170682"/>
            <a:chExt cx="458870" cy="404737"/>
          </a:xfrm>
        </p:grpSpPr>
        <p:sp>
          <p:nvSpPr>
            <p:cNvPr id="3092" name="Google Shape;3092;p3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3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3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5" name="Google Shape;3095;p35"/>
          <p:cNvGrpSpPr/>
          <p:nvPr/>
        </p:nvGrpSpPr>
        <p:grpSpPr>
          <a:xfrm>
            <a:off x="2527036" y="3103432"/>
            <a:ext cx="540943" cy="517963"/>
            <a:chOff x="3179914" y="2889488"/>
            <a:chExt cx="422876" cy="404911"/>
          </a:xfrm>
        </p:grpSpPr>
        <p:sp>
          <p:nvSpPr>
            <p:cNvPr id="3096" name="Google Shape;3096;p3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3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3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3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3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3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2" name="Google Shape;3102;p35"/>
          <p:cNvGrpSpPr/>
          <p:nvPr/>
        </p:nvGrpSpPr>
        <p:grpSpPr>
          <a:xfrm>
            <a:off x="3227830" y="3103348"/>
            <a:ext cx="536180" cy="518047"/>
            <a:chOff x="3729467" y="2889422"/>
            <a:chExt cx="419153" cy="404977"/>
          </a:xfrm>
        </p:grpSpPr>
        <p:sp>
          <p:nvSpPr>
            <p:cNvPr id="3103" name="Google Shape;3103;p3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3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3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3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3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3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3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0" name="Google Shape;3110;p35"/>
          <p:cNvGrpSpPr/>
          <p:nvPr/>
        </p:nvGrpSpPr>
        <p:grpSpPr>
          <a:xfrm>
            <a:off x="1863396" y="2339914"/>
            <a:ext cx="557677" cy="514185"/>
            <a:chOff x="7135920" y="3403879"/>
            <a:chExt cx="882400" cy="813584"/>
          </a:xfrm>
        </p:grpSpPr>
        <p:sp>
          <p:nvSpPr>
            <p:cNvPr id="3111" name="Google Shape;3111;p35"/>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35"/>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35"/>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35"/>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35"/>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6" name="Google Shape;3116;p35"/>
          <p:cNvGrpSpPr/>
          <p:nvPr/>
        </p:nvGrpSpPr>
        <p:grpSpPr>
          <a:xfrm>
            <a:off x="1240921" y="3116367"/>
            <a:ext cx="468569" cy="468447"/>
            <a:chOff x="1286994" y="2840926"/>
            <a:chExt cx="453864" cy="453745"/>
          </a:xfrm>
        </p:grpSpPr>
        <p:sp>
          <p:nvSpPr>
            <p:cNvPr id="3117" name="Google Shape;3117;p35"/>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35"/>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35"/>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35"/>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35"/>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35"/>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35"/>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35"/>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35"/>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35"/>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27" name="Google Shape;3127;p35"/>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35"/>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35"/>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35"/>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1" name="Google Shape;3131;p35"/>
          <p:cNvGrpSpPr/>
          <p:nvPr/>
        </p:nvGrpSpPr>
        <p:grpSpPr>
          <a:xfrm>
            <a:off x="6871147" y="2602143"/>
            <a:ext cx="160636" cy="136535"/>
            <a:chOff x="4660325" y="1866850"/>
            <a:chExt cx="68350" cy="58100"/>
          </a:xfrm>
        </p:grpSpPr>
        <p:sp>
          <p:nvSpPr>
            <p:cNvPr id="3132" name="Google Shape;3132;p3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3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4" name="Google Shape;3134;p35"/>
          <p:cNvGrpSpPr/>
          <p:nvPr/>
        </p:nvGrpSpPr>
        <p:grpSpPr>
          <a:xfrm>
            <a:off x="7180081" y="2627170"/>
            <a:ext cx="156817" cy="86891"/>
            <a:chOff x="4791775" y="1877500"/>
            <a:chExt cx="66725" cy="36975"/>
          </a:xfrm>
        </p:grpSpPr>
        <p:sp>
          <p:nvSpPr>
            <p:cNvPr id="3135" name="Google Shape;3135;p3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3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7" name="Google Shape;3137;p35"/>
          <p:cNvGrpSpPr/>
          <p:nvPr/>
        </p:nvGrpSpPr>
        <p:grpSpPr>
          <a:xfrm>
            <a:off x="7490660" y="2627170"/>
            <a:ext cx="139896" cy="86891"/>
            <a:chOff x="4923925" y="1877500"/>
            <a:chExt cx="59525" cy="36975"/>
          </a:xfrm>
        </p:grpSpPr>
        <p:sp>
          <p:nvSpPr>
            <p:cNvPr id="3138" name="Google Shape;3138;p3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3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0" name="Google Shape;3140;p35"/>
          <p:cNvGrpSpPr/>
          <p:nvPr/>
        </p:nvGrpSpPr>
        <p:grpSpPr>
          <a:xfrm>
            <a:off x="7806821" y="2609780"/>
            <a:ext cx="136488" cy="121260"/>
            <a:chOff x="5058450" y="1870100"/>
            <a:chExt cx="58075" cy="51600"/>
          </a:xfrm>
        </p:grpSpPr>
        <p:sp>
          <p:nvSpPr>
            <p:cNvPr id="3141" name="Google Shape;3141;p3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3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3" name="Google Shape;3143;p35"/>
          <p:cNvGrpSpPr/>
          <p:nvPr/>
        </p:nvGrpSpPr>
        <p:grpSpPr>
          <a:xfrm>
            <a:off x="7226262" y="3067854"/>
            <a:ext cx="97533" cy="103870"/>
            <a:chOff x="4811425" y="2065025"/>
            <a:chExt cx="41500" cy="44200"/>
          </a:xfrm>
        </p:grpSpPr>
        <p:sp>
          <p:nvSpPr>
            <p:cNvPr id="3144" name="Google Shape;3144;p3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3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6" name="Google Shape;3146;p35"/>
          <p:cNvGrpSpPr/>
          <p:nvPr/>
        </p:nvGrpSpPr>
        <p:grpSpPr>
          <a:xfrm>
            <a:off x="7504644" y="3067854"/>
            <a:ext cx="116629" cy="103459"/>
            <a:chOff x="4929875" y="2065025"/>
            <a:chExt cx="49625" cy="44025"/>
          </a:xfrm>
        </p:grpSpPr>
        <p:sp>
          <p:nvSpPr>
            <p:cNvPr id="3147" name="Google Shape;3147;p3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3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9" name="Google Shape;3149;p35"/>
          <p:cNvGrpSpPr/>
          <p:nvPr/>
        </p:nvGrpSpPr>
        <p:grpSpPr>
          <a:xfrm>
            <a:off x="7866692" y="3070968"/>
            <a:ext cx="67745" cy="97643"/>
            <a:chOff x="5083925" y="2066350"/>
            <a:chExt cx="28825" cy="41550"/>
          </a:xfrm>
        </p:grpSpPr>
        <p:sp>
          <p:nvSpPr>
            <p:cNvPr id="3150" name="Google Shape;3150;p3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3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2" name="Google Shape;3152;p35"/>
          <p:cNvGrpSpPr/>
          <p:nvPr/>
        </p:nvGrpSpPr>
        <p:grpSpPr>
          <a:xfrm>
            <a:off x="6869855" y="3086067"/>
            <a:ext cx="174679" cy="67445"/>
            <a:chOff x="4659775" y="2072775"/>
            <a:chExt cx="74325" cy="28700"/>
          </a:xfrm>
        </p:grpSpPr>
        <p:sp>
          <p:nvSpPr>
            <p:cNvPr id="3153" name="Google Shape;3153;p3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3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3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6" name="Google Shape;3156;p35"/>
          <p:cNvGrpSpPr/>
          <p:nvPr/>
        </p:nvGrpSpPr>
        <p:grpSpPr>
          <a:xfrm>
            <a:off x="6876200" y="2859820"/>
            <a:ext cx="161517" cy="86069"/>
            <a:chOff x="4662475" y="1976500"/>
            <a:chExt cx="68725" cy="36625"/>
          </a:xfrm>
        </p:grpSpPr>
        <p:sp>
          <p:nvSpPr>
            <p:cNvPr id="3157" name="Google Shape;3157;p3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3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3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0" name="Google Shape;3160;p35"/>
          <p:cNvGrpSpPr/>
          <p:nvPr/>
        </p:nvGrpSpPr>
        <p:grpSpPr>
          <a:xfrm>
            <a:off x="7800005" y="2852183"/>
            <a:ext cx="155583" cy="100874"/>
            <a:chOff x="5055550" y="1973250"/>
            <a:chExt cx="66200" cy="42925"/>
          </a:xfrm>
        </p:grpSpPr>
        <p:sp>
          <p:nvSpPr>
            <p:cNvPr id="3161" name="Google Shape;3161;p35"/>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35"/>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35"/>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4" name="Google Shape;3164;p35"/>
          <p:cNvGrpSpPr/>
          <p:nvPr/>
        </p:nvGrpSpPr>
        <p:grpSpPr>
          <a:xfrm>
            <a:off x="7481788" y="2863052"/>
            <a:ext cx="161047" cy="79430"/>
            <a:chOff x="4920150" y="1977875"/>
            <a:chExt cx="68525" cy="33800"/>
          </a:xfrm>
        </p:grpSpPr>
        <p:sp>
          <p:nvSpPr>
            <p:cNvPr id="3165" name="Google Shape;3165;p3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3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3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8" name="Google Shape;3168;p35"/>
          <p:cNvGrpSpPr/>
          <p:nvPr/>
        </p:nvGrpSpPr>
        <p:grpSpPr>
          <a:xfrm>
            <a:off x="7183430" y="2869514"/>
            <a:ext cx="163221" cy="66622"/>
            <a:chOff x="4793200" y="1980625"/>
            <a:chExt cx="69450" cy="28350"/>
          </a:xfrm>
        </p:grpSpPr>
        <p:sp>
          <p:nvSpPr>
            <p:cNvPr id="3169" name="Google Shape;3169;p35"/>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35"/>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35"/>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2" name="Google Shape;3172;p35"/>
          <p:cNvGrpSpPr/>
          <p:nvPr/>
        </p:nvGrpSpPr>
        <p:grpSpPr>
          <a:xfrm>
            <a:off x="6909279" y="3292397"/>
            <a:ext cx="120800" cy="123375"/>
            <a:chOff x="4676550" y="2160575"/>
            <a:chExt cx="51400" cy="52500"/>
          </a:xfrm>
        </p:grpSpPr>
        <p:sp>
          <p:nvSpPr>
            <p:cNvPr id="3173" name="Google Shape;3173;p3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3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3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6" name="Google Shape;3176;p35"/>
          <p:cNvGrpSpPr/>
          <p:nvPr/>
        </p:nvGrpSpPr>
        <p:grpSpPr>
          <a:xfrm>
            <a:off x="7124969" y="3299212"/>
            <a:ext cx="140307" cy="109804"/>
            <a:chOff x="4768325" y="2163475"/>
            <a:chExt cx="59700" cy="46725"/>
          </a:xfrm>
        </p:grpSpPr>
        <p:sp>
          <p:nvSpPr>
            <p:cNvPr id="3177" name="Google Shape;3177;p3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3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79" name="Google Shape;3179;p35"/>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35"/>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35"/>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35"/>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35"/>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35"/>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35"/>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35"/>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35"/>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35"/>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35"/>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90" name="Google Shape;3190;p35"/>
          <p:cNvGrpSpPr/>
          <p:nvPr/>
        </p:nvGrpSpPr>
        <p:grpSpPr>
          <a:xfrm>
            <a:off x="7125556" y="3511828"/>
            <a:ext cx="108814" cy="103106"/>
            <a:chOff x="4768575" y="2253950"/>
            <a:chExt cx="46300" cy="43875"/>
          </a:xfrm>
        </p:grpSpPr>
        <p:sp>
          <p:nvSpPr>
            <p:cNvPr id="3191" name="Google Shape;3191;p3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3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93" name="Google Shape;3193;p35"/>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94" name="Google Shape;3194;p35"/>
          <p:cNvGrpSpPr/>
          <p:nvPr/>
        </p:nvGrpSpPr>
        <p:grpSpPr>
          <a:xfrm>
            <a:off x="7577559" y="3933124"/>
            <a:ext cx="114043" cy="141118"/>
            <a:chOff x="4960900" y="2433225"/>
            <a:chExt cx="48525" cy="60050"/>
          </a:xfrm>
        </p:grpSpPr>
        <p:sp>
          <p:nvSpPr>
            <p:cNvPr id="3195" name="Google Shape;3195;p3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3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7" name="Google Shape;3197;p35"/>
          <p:cNvGrpSpPr/>
          <p:nvPr/>
        </p:nvGrpSpPr>
        <p:grpSpPr>
          <a:xfrm>
            <a:off x="7326499" y="4154964"/>
            <a:ext cx="131611" cy="138768"/>
            <a:chOff x="4854075" y="2527625"/>
            <a:chExt cx="56000" cy="59050"/>
          </a:xfrm>
        </p:grpSpPr>
        <p:sp>
          <p:nvSpPr>
            <p:cNvPr id="3198" name="Google Shape;3198;p3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3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00" name="Google Shape;3200;p35"/>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35"/>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35"/>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03" name="Google Shape;3203;p35"/>
          <p:cNvGrpSpPr/>
          <p:nvPr/>
        </p:nvGrpSpPr>
        <p:grpSpPr>
          <a:xfrm>
            <a:off x="7809758" y="3701767"/>
            <a:ext cx="95829" cy="155159"/>
            <a:chOff x="5059700" y="2334775"/>
            <a:chExt cx="40775" cy="66025"/>
          </a:xfrm>
        </p:grpSpPr>
        <p:sp>
          <p:nvSpPr>
            <p:cNvPr id="3204" name="Google Shape;3204;p3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3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3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3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3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3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3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3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3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3" name="Google Shape;3213;p35"/>
          <p:cNvGrpSpPr/>
          <p:nvPr/>
        </p:nvGrpSpPr>
        <p:grpSpPr>
          <a:xfrm>
            <a:off x="7573328" y="3486918"/>
            <a:ext cx="84372" cy="153338"/>
            <a:chOff x="4959100" y="2243350"/>
            <a:chExt cx="35900" cy="65250"/>
          </a:xfrm>
        </p:grpSpPr>
        <p:sp>
          <p:nvSpPr>
            <p:cNvPr id="3214" name="Google Shape;3214;p35"/>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35"/>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35"/>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35"/>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35"/>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35"/>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35"/>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35"/>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35"/>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35"/>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35"/>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35"/>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35"/>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35"/>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35"/>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35"/>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0" name="Google Shape;3230;p35"/>
          <p:cNvGrpSpPr/>
          <p:nvPr/>
        </p:nvGrpSpPr>
        <p:grpSpPr>
          <a:xfrm>
            <a:off x="7758054" y="3926309"/>
            <a:ext cx="178498" cy="154747"/>
            <a:chOff x="5037700" y="2430325"/>
            <a:chExt cx="75950" cy="65850"/>
          </a:xfrm>
        </p:grpSpPr>
        <p:sp>
          <p:nvSpPr>
            <p:cNvPr id="3231" name="Google Shape;3231;p3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3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3" name="Google Shape;3233;p35"/>
          <p:cNvGrpSpPr/>
          <p:nvPr/>
        </p:nvGrpSpPr>
        <p:grpSpPr>
          <a:xfrm>
            <a:off x="7098294" y="3718275"/>
            <a:ext cx="216160" cy="122024"/>
            <a:chOff x="4756975" y="2341800"/>
            <a:chExt cx="91975" cy="51925"/>
          </a:xfrm>
        </p:grpSpPr>
        <p:sp>
          <p:nvSpPr>
            <p:cNvPr id="3234" name="Google Shape;3234;p3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3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3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3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3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3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3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3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3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3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3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3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3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3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3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3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3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3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3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3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4" name="Google Shape;3254;p35"/>
          <p:cNvGrpSpPr/>
          <p:nvPr/>
        </p:nvGrpSpPr>
        <p:grpSpPr>
          <a:xfrm>
            <a:off x="7536841" y="4128468"/>
            <a:ext cx="231906" cy="191995"/>
            <a:chOff x="4943575" y="2516350"/>
            <a:chExt cx="98675" cy="81700"/>
          </a:xfrm>
        </p:grpSpPr>
        <p:sp>
          <p:nvSpPr>
            <p:cNvPr id="3255" name="Google Shape;3255;p3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3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3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3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3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3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3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3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3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3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3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3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3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3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3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3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3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3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3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3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3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3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3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3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3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3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3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3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3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3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3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3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3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3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3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3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3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3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3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3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3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3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3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3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3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3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3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3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3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3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3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3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3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3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3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3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3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3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3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3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3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3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3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3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3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3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3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3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3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3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3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3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3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3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3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3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3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3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3" name="Google Shape;3333;p35"/>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35"/>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35"/>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35"/>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35"/>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35"/>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35"/>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35"/>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35"/>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35"/>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35"/>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35"/>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35"/>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35"/>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35"/>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35"/>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35"/>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35"/>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35"/>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35"/>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35"/>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35"/>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35"/>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6" name="Google Shape;3356;p35"/>
          <p:cNvGrpSpPr/>
          <p:nvPr/>
        </p:nvGrpSpPr>
        <p:grpSpPr>
          <a:xfrm>
            <a:off x="1225886" y="3778145"/>
            <a:ext cx="505303" cy="503968"/>
            <a:chOff x="1190625" y="238125"/>
            <a:chExt cx="5252625" cy="5238750"/>
          </a:xfrm>
        </p:grpSpPr>
        <p:sp>
          <p:nvSpPr>
            <p:cNvPr id="3357" name="Google Shape;3357;p35"/>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35"/>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35"/>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35"/>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35"/>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35"/>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35"/>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35"/>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35"/>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35"/>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35"/>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35"/>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35"/>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35"/>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35"/>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35"/>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35"/>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35"/>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35"/>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35"/>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35"/>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35"/>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35"/>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35"/>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35"/>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35"/>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35"/>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35"/>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35"/>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35"/>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35"/>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35"/>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35"/>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35"/>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35"/>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35"/>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35"/>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35"/>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35"/>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35"/>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35"/>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35"/>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35"/>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35"/>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35"/>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35"/>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35"/>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35"/>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35"/>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35"/>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35"/>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35"/>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35"/>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35"/>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35"/>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35"/>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35"/>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35"/>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35"/>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35"/>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35"/>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35"/>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35"/>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35"/>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35"/>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35"/>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35"/>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35"/>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35"/>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35"/>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35"/>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35"/>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35"/>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35"/>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35"/>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35"/>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35"/>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35"/>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35"/>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35"/>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35"/>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35"/>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35"/>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35"/>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35"/>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35"/>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35"/>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35"/>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35"/>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35"/>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35"/>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35"/>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35"/>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35"/>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35"/>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35"/>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35"/>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35"/>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35"/>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35"/>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35"/>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35"/>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35"/>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35"/>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35"/>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35"/>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35"/>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35"/>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35"/>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35"/>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35"/>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35"/>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35"/>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35"/>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35"/>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35"/>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35"/>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35"/>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35"/>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35"/>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35"/>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35"/>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35"/>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35"/>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35"/>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35"/>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35"/>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35"/>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35"/>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35"/>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35"/>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35"/>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35"/>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35"/>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35"/>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35"/>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35"/>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35"/>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35"/>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35"/>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35"/>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35"/>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35"/>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35"/>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35"/>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35"/>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35"/>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35"/>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35"/>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35"/>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35"/>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35"/>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35"/>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35"/>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35"/>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35"/>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35"/>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35"/>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35"/>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35"/>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35"/>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35"/>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35"/>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35"/>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35"/>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35"/>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35"/>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35"/>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35"/>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35"/>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35"/>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35"/>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35"/>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35"/>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35"/>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35"/>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35"/>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35"/>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35"/>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35"/>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540" name="Shape 3540"/>
        <p:cNvGrpSpPr/>
        <p:nvPr/>
      </p:nvGrpSpPr>
      <p:grpSpPr>
        <a:xfrm>
          <a:off x="0" y="0"/>
          <a:ext cx="0" cy="0"/>
          <a:chOff x="0" y="0"/>
          <a:chExt cx="0" cy="0"/>
        </a:xfrm>
      </p:grpSpPr>
      <p:sp>
        <p:nvSpPr>
          <p:cNvPr id="3541" name="Google Shape;3541;p3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...and our </a:t>
            </a:r>
            <a:r>
              <a:rPr lang="es">
                <a:latin typeface="Arial"/>
                <a:ea typeface="Arial"/>
                <a:cs typeface="Arial"/>
                <a:sym typeface="Arial"/>
              </a:rPr>
              <a:t>set </a:t>
            </a:r>
            <a:r>
              <a:rPr lang="es">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3542" name="Google Shape;3542;p36"/>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FFFFF"/>
                </a:solidFill>
                <a:latin typeface="Arial"/>
                <a:ea typeface="Arial"/>
                <a:cs typeface="Arial"/>
                <a:sym typeface="Arial"/>
              </a:rPr>
              <a:t>You can</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resize</a:t>
            </a:r>
            <a:r>
              <a:rPr lang="es">
                <a:solidFill>
                  <a:srgbClr val="435D74"/>
                </a:solidFill>
                <a:latin typeface="Arial"/>
                <a:ea typeface="Arial"/>
                <a:cs typeface="Arial"/>
                <a:sym typeface="Arial"/>
              </a:rPr>
              <a:t> </a:t>
            </a:r>
            <a:r>
              <a:rPr lang="es">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You can </a:t>
            </a:r>
            <a:r>
              <a:rPr lang="es">
                <a:solidFill>
                  <a:srgbClr val="869FB2"/>
                </a:solidFill>
                <a:latin typeface="Arial"/>
                <a:ea typeface="Arial"/>
                <a:cs typeface="Arial"/>
                <a:sym typeface="Arial"/>
              </a:rPr>
              <a:t>change the stroke and fill color</a:t>
            </a:r>
            <a:r>
              <a:rPr lang="es">
                <a:solidFill>
                  <a:srgbClr val="FFFFFF"/>
                </a:solidFill>
                <a:latin typeface="Arial"/>
                <a:ea typeface="Arial"/>
                <a:cs typeface="Arial"/>
                <a:sym typeface="Arial"/>
              </a:rPr>
              <a:t>; just select the icon and click on the</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paint-bucket/pen</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In Google Slides, you can also use </a:t>
            </a:r>
            <a:r>
              <a:rPr lang="es">
                <a:solidFill>
                  <a:srgbClr val="869FB2"/>
                </a:solidFill>
                <a:uFill>
                  <a:noFill/>
                </a:uFill>
                <a:latin typeface="Arial"/>
                <a:ea typeface="Arial"/>
                <a:cs typeface="Arial"/>
                <a:sym typeface="Arial"/>
                <a:hlinkClick r:id="rId3"/>
              </a:rPr>
              <a:t>Flaticon’s extension</a:t>
            </a:r>
            <a:r>
              <a:rPr lang="es">
                <a:solidFill>
                  <a:srgbClr val="FFFFFF"/>
                </a:solidFill>
                <a:latin typeface="Arial"/>
                <a:ea typeface="Arial"/>
                <a:cs typeface="Arial"/>
                <a:sym typeface="Arial"/>
              </a:rPr>
              <a:t>, allowing you to customize and add even more icons.</a:t>
            </a:r>
            <a:br>
              <a:rPr lang="es">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3543" name="Google Shape;3543;p36"/>
          <p:cNvGrpSpPr/>
          <p:nvPr/>
        </p:nvGrpSpPr>
        <p:grpSpPr>
          <a:xfrm>
            <a:off x="1464938" y="2167205"/>
            <a:ext cx="230686" cy="202772"/>
            <a:chOff x="898875" y="244725"/>
            <a:chExt cx="481800" cy="423500"/>
          </a:xfrm>
        </p:grpSpPr>
        <p:sp>
          <p:nvSpPr>
            <p:cNvPr id="3544" name="Google Shape;3544;p36"/>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45" name="Google Shape;3545;p36"/>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46" name="Google Shape;3546;p36"/>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47" name="Google Shape;3547;p36"/>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48" name="Google Shape;3548;p36"/>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49" name="Google Shape;3549;p36"/>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50" name="Google Shape;3550;p36"/>
          <p:cNvGrpSpPr/>
          <p:nvPr/>
        </p:nvGrpSpPr>
        <p:grpSpPr>
          <a:xfrm>
            <a:off x="1763045" y="2153243"/>
            <a:ext cx="202760" cy="230698"/>
            <a:chOff x="1529350" y="258825"/>
            <a:chExt cx="423475" cy="481825"/>
          </a:xfrm>
        </p:grpSpPr>
        <p:sp>
          <p:nvSpPr>
            <p:cNvPr id="3551" name="Google Shape;3551;p36"/>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52" name="Google Shape;3552;p36"/>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53" name="Google Shape;3553;p36"/>
          <p:cNvGrpSpPr/>
          <p:nvPr/>
        </p:nvGrpSpPr>
        <p:grpSpPr>
          <a:xfrm>
            <a:off x="2030275" y="2207760"/>
            <a:ext cx="231811" cy="121663"/>
            <a:chOff x="2084325" y="363300"/>
            <a:chExt cx="484150" cy="254100"/>
          </a:xfrm>
        </p:grpSpPr>
        <p:sp>
          <p:nvSpPr>
            <p:cNvPr id="3554" name="Google Shape;3554;p36"/>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55" name="Google Shape;3555;p36"/>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56" name="Google Shape;3556;p36"/>
          <p:cNvGrpSpPr/>
          <p:nvPr/>
        </p:nvGrpSpPr>
        <p:grpSpPr>
          <a:xfrm>
            <a:off x="2335803" y="2153243"/>
            <a:ext cx="202760" cy="230698"/>
            <a:chOff x="2707500" y="249400"/>
            <a:chExt cx="423475" cy="481825"/>
          </a:xfrm>
        </p:grpSpPr>
        <p:sp>
          <p:nvSpPr>
            <p:cNvPr id="3557" name="Google Shape;3557;p36"/>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58" name="Google Shape;3558;p36"/>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59" name="Google Shape;3559;p36"/>
          <p:cNvGrpSpPr/>
          <p:nvPr/>
        </p:nvGrpSpPr>
        <p:grpSpPr>
          <a:xfrm>
            <a:off x="2617068" y="2153465"/>
            <a:ext cx="207668" cy="230255"/>
            <a:chOff x="3300325" y="249875"/>
            <a:chExt cx="433725" cy="480900"/>
          </a:xfrm>
        </p:grpSpPr>
        <p:sp>
          <p:nvSpPr>
            <p:cNvPr id="3560" name="Google Shape;3560;p36"/>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61" name="Google Shape;3561;p36"/>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62" name="Google Shape;3562;p36"/>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63" name="Google Shape;3563;p36"/>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64" name="Google Shape;3564;p36"/>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65" name="Google Shape;3565;p36"/>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66" name="Google Shape;3566;p36"/>
          <p:cNvGrpSpPr/>
          <p:nvPr/>
        </p:nvGrpSpPr>
        <p:grpSpPr>
          <a:xfrm>
            <a:off x="2881653" y="2153411"/>
            <a:ext cx="239603" cy="230363"/>
            <a:chOff x="3854700" y="249750"/>
            <a:chExt cx="500425" cy="481125"/>
          </a:xfrm>
        </p:grpSpPr>
        <p:sp>
          <p:nvSpPr>
            <p:cNvPr id="3567" name="Google Shape;3567;p36"/>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68" name="Google Shape;3568;p36"/>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69" name="Google Shape;3569;p36"/>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70" name="Google Shape;3570;p36"/>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71" name="Google Shape;3571;p36"/>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72" name="Google Shape;3572;p36"/>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73" name="Google Shape;3573;p36"/>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74" name="Google Shape;3574;p36"/>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75" name="Google Shape;3575;p36"/>
          <p:cNvGrpSpPr/>
          <p:nvPr/>
        </p:nvGrpSpPr>
        <p:grpSpPr>
          <a:xfrm>
            <a:off x="3165892" y="2153411"/>
            <a:ext cx="239603" cy="230363"/>
            <a:chOff x="4447550" y="249750"/>
            <a:chExt cx="500425" cy="481125"/>
          </a:xfrm>
        </p:grpSpPr>
        <p:sp>
          <p:nvSpPr>
            <p:cNvPr id="3576" name="Google Shape;3576;p36"/>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77" name="Google Shape;3577;p36"/>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78" name="Google Shape;3578;p36"/>
          <p:cNvGrpSpPr/>
          <p:nvPr/>
        </p:nvGrpSpPr>
        <p:grpSpPr>
          <a:xfrm>
            <a:off x="3457757" y="2153243"/>
            <a:ext cx="230698" cy="230698"/>
            <a:chOff x="5049725" y="249400"/>
            <a:chExt cx="481825" cy="481825"/>
          </a:xfrm>
        </p:grpSpPr>
        <p:sp>
          <p:nvSpPr>
            <p:cNvPr id="3579" name="Google Shape;3579;p36"/>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80" name="Google Shape;3580;p36"/>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81" name="Google Shape;3581;p36"/>
          <p:cNvGrpSpPr/>
          <p:nvPr/>
        </p:nvGrpSpPr>
        <p:grpSpPr>
          <a:xfrm>
            <a:off x="3739244" y="2153243"/>
            <a:ext cx="230698" cy="230698"/>
            <a:chOff x="5660400" y="238125"/>
            <a:chExt cx="481825" cy="481825"/>
          </a:xfrm>
        </p:grpSpPr>
        <p:sp>
          <p:nvSpPr>
            <p:cNvPr id="3582" name="Google Shape;3582;p36"/>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83" name="Google Shape;3583;p36"/>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84" name="Google Shape;3584;p36"/>
          <p:cNvGrpSpPr/>
          <p:nvPr/>
        </p:nvGrpSpPr>
        <p:grpSpPr>
          <a:xfrm>
            <a:off x="4022597" y="2153243"/>
            <a:ext cx="230698" cy="230698"/>
            <a:chOff x="6235400" y="249400"/>
            <a:chExt cx="481825" cy="481825"/>
          </a:xfrm>
        </p:grpSpPr>
        <p:sp>
          <p:nvSpPr>
            <p:cNvPr id="3585" name="Google Shape;3585;p36"/>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86" name="Google Shape;3586;p36"/>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87" name="Google Shape;3587;p36"/>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88" name="Google Shape;3588;p36"/>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89" name="Google Shape;3589;p36"/>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90" name="Google Shape;3590;p36"/>
          <p:cNvGrpSpPr/>
          <p:nvPr/>
        </p:nvGrpSpPr>
        <p:grpSpPr>
          <a:xfrm>
            <a:off x="1464608" y="2455652"/>
            <a:ext cx="231344" cy="202724"/>
            <a:chOff x="899850" y="871450"/>
            <a:chExt cx="483175" cy="423400"/>
          </a:xfrm>
        </p:grpSpPr>
        <p:sp>
          <p:nvSpPr>
            <p:cNvPr id="3591" name="Google Shape;3591;p36"/>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92" name="Google Shape;3592;p36"/>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93" name="Google Shape;3593;p36"/>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94" name="Google Shape;3594;p36"/>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595" name="Google Shape;3595;p36"/>
          <p:cNvSpPr/>
          <p:nvPr/>
        </p:nvSpPr>
        <p:spPr>
          <a:xfrm>
            <a:off x="1761644" y="2441644"/>
            <a:ext cx="205501" cy="23069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596" name="Google Shape;3596;p36"/>
          <p:cNvGrpSpPr/>
          <p:nvPr/>
        </p:nvGrpSpPr>
        <p:grpSpPr>
          <a:xfrm>
            <a:off x="2030383" y="2441659"/>
            <a:ext cx="231596" cy="230710"/>
            <a:chOff x="2085450" y="842250"/>
            <a:chExt cx="483700" cy="481850"/>
          </a:xfrm>
        </p:grpSpPr>
        <p:sp>
          <p:nvSpPr>
            <p:cNvPr id="3597" name="Google Shape;3597;p36"/>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98" name="Google Shape;3598;p36"/>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99" name="Google Shape;3599;p36"/>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00" name="Google Shape;3600;p36"/>
          <p:cNvGrpSpPr/>
          <p:nvPr/>
        </p:nvGrpSpPr>
        <p:grpSpPr>
          <a:xfrm>
            <a:off x="2321816" y="2441665"/>
            <a:ext cx="230734" cy="230698"/>
            <a:chOff x="2685825" y="840375"/>
            <a:chExt cx="481900" cy="481825"/>
          </a:xfrm>
        </p:grpSpPr>
        <p:sp>
          <p:nvSpPr>
            <p:cNvPr id="3601" name="Google Shape;3601;p36"/>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02" name="Google Shape;3602;p36"/>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03" name="Google Shape;3603;p36"/>
          <p:cNvGrpSpPr/>
          <p:nvPr/>
        </p:nvGrpSpPr>
        <p:grpSpPr>
          <a:xfrm>
            <a:off x="2601752" y="2441449"/>
            <a:ext cx="238299" cy="231129"/>
            <a:chOff x="3270675" y="841800"/>
            <a:chExt cx="497700" cy="482725"/>
          </a:xfrm>
        </p:grpSpPr>
        <p:sp>
          <p:nvSpPr>
            <p:cNvPr id="3604" name="Google Shape;3604;p36"/>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05" name="Google Shape;3605;p36"/>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06" name="Google Shape;3606;p36"/>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607" name="Google Shape;3607;p36"/>
          <p:cNvSpPr/>
          <p:nvPr/>
        </p:nvSpPr>
        <p:spPr>
          <a:xfrm>
            <a:off x="2886029" y="2448849"/>
            <a:ext cx="230698" cy="216286"/>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608" name="Google Shape;3608;p36"/>
          <p:cNvGrpSpPr/>
          <p:nvPr/>
        </p:nvGrpSpPr>
        <p:grpSpPr>
          <a:xfrm>
            <a:off x="3170346" y="2455634"/>
            <a:ext cx="230698" cy="202760"/>
            <a:chOff x="4467200" y="877100"/>
            <a:chExt cx="481825" cy="423475"/>
          </a:xfrm>
        </p:grpSpPr>
        <p:sp>
          <p:nvSpPr>
            <p:cNvPr id="3609" name="Google Shape;3609;p36"/>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10" name="Google Shape;3610;p36"/>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11" name="Google Shape;3611;p36"/>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12" name="Google Shape;3612;p36"/>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13" name="Google Shape;3613;p36"/>
          <p:cNvGrpSpPr/>
          <p:nvPr/>
        </p:nvGrpSpPr>
        <p:grpSpPr>
          <a:xfrm>
            <a:off x="3452478" y="2441659"/>
            <a:ext cx="241255" cy="230710"/>
            <a:chOff x="5045500" y="842250"/>
            <a:chExt cx="503875" cy="481850"/>
          </a:xfrm>
        </p:grpSpPr>
        <p:sp>
          <p:nvSpPr>
            <p:cNvPr id="3614" name="Google Shape;3614;p36"/>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15" name="Google Shape;3615;p36"/>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16" name="Google Shape;3616;p36"/>
          <p:cNvGrpSpPr/>
          <p:nvPr/>
        </p:nvGrpSpPr>
        <p:grpSpPr>
          <a:xfrm>
            <a:off x="3740022" y="2459488"/>
            <a:ext cx="229142" cy="195051"/>
            <a:chOff x="5645200" y="879425"/>
            <a:chExt cx="478575" cy="407375"/>
          </a:xfrm>
        </p:grpSpPr>
        <p:sp>
          <p:nvSpPr>
            <p:cNvPr id="3617" name="Google Shape;3617;p36"/>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18" name="Google Shape;3618;p36"/>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19" name="Google Shape;3619;p36"/>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20" name="Google Shape;3620;p36"/>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21" name="Google Shape;3621;p36"/>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22" name="Google Shape;3622;p36"/>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23" name="Google Shape;3623;p36"/>
          <p:cNvGrpSpPr/>
          <p:nvPr/>
        </p:nvGrpSpPr>
        <p:grpSpPr>
          <a:xfrm>
            <a:off x="4036560" y="2441665"/>
            <a:ext cx="202772" cy="230698"/>
            <a:chOff x="6264525" y="842250"/>
            <a:chExt cx="423500" cy="481825"/>
          </a:xfrm>
        </p:grpSpPr>
        <p:sp>
          <p:nvSpPr>
            <p:cNvPr id="3624" name="Google Shape;3624;p36"/>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25" name="Google Shape;3625;p36"/>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26" name="Google Shape;3626;p36"/>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27" name="Google Shape;3627;p36"/>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28" name="Google Shape;3628;p36"/>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29" name="Google Shape;3629;p36"/>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30" name="Google Shape;3630;p36"/>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31" name="Google Shape;3631;p36"/>
          <p:cNvGrpSpPr/>
          <p:nvPr/>
        </p:nvGrpSpPr>
        <p:grpSpPr>
          <a:xfrm>
            <a:off x="1464932" y="2723636"/>
            <a:ext cx="230698" cy="230698"/>
            <a:chOff x="900750" y="1436075"/>
            <a:chExt cx="481825" cy="481825"/>
          </a:xfrm>
        </p:grpSpPr>
        <p:sp>
          <p:nvSpPr>
            <p:cNvPr id="3632" name="Google Shape;3632;p36"/>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33" name="Google Shape;3633;p36"/>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34" name="Google Shape;3634;p36"/>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35" name="Google Shape;3635;p36"/>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36" name="Google Shape;3636;p36"/>
          <p:cNvGrpSpPr/>
          <p:nvPr/>
        </p:nvGrpSpPr>
        <p:grpSpPr>
          <a:xfrm>
            <a:off x="1749075" y="2764633"/>
            <a:ext cx="230698" cy="148703"/>
            <a:chOff x="1492675" y="1520750"/>
            <a:chExt cx="481825" cy="310575"/>
          </a:xfrm>
        </p:grpSpPr>
        <p:sp>
          <p:nvSpPr>
            <p:cNvPr id="3637" name="Google Shape;3637;p36"/>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38" name="Google Shape;3638;p36"/>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39" name="Google Shape;3639;p36"/>
          <p:cNvGrpSpPr/>
          <p:nvPr/>
        </p:nvGrpSpPr>
        <p:grpSpPr>
          <a:xfrm>
            <a:off x="2026384" y="2723624"/>
            <a:ext cx="239592" cy="230722"/>
            <a:chOff x="2071000" y="1435025"/>
            <a:chExt cx="500400" cy="481875"/>
          </a:xfrm>
        </p:grpSpPr>
        <p:sp>
          <p:nvSpPr>
            <p:cNvPr id="3640" name="Google Shape;3640;p36"/>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41" name="Google Shape;3641;p36"/>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42" name="Google Shape;3642;p36"/>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43" name="Google Shape;3643;p36"/>
          <p:cNvGrpSpPr/>
          <p:nvPr/>
        </p:nvGrpSpPr>
        <p:grpSpPr>
          <a:xfrm>
            <a:off x="2317543" y="2737791"/>
            <a:ext cx="239280" cy="202389"/>
            <a:chOff x="2678350" y="1464650"/>
            <a:chExt cx="499750" cy="422700"/>
          </a:xfrm>
        </p:grpSpPr>
        <p:sp>
          <p:nvSpPr>
            <p:cNvPr id="3644" name="Google Shape;3644;p36"/>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45" name="Google Shape;3645;p36"/>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46" name="Google Shape;3646;p36"/>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47" name="Google Shape;3647;p36"/>
          <p:cNvGrpSpPr/>
          <p:nvPr/>
        </p:nvGrpSpPr>
        <p:grpSpPr>
          <a:xfrm>
            <a:off x="2605553" y="2723636"/>
            <a:ext cx="230698" cy="230698"/>
            <a:chOff x="3271200" y="1435075"/>
            <a:chExt cx="481825" cy="481825"/>
          </a:xfrm>
        </p:grpSpPr>
        <p:sp>
          <p:nvSpPr>
            <p:cNvPr id="3648" name="Google Shape;3648;p36"/>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49" name="Google Shape;3649;p36"/>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50" name="Google Shape;3650;p36"/>
          <p:cNvGrpSpPr/>
          <p:nvPr/>
        </p:nvGrpSpPr>
        <p:grpSpPr>
          <a:xfrm>
            <a:off x="2884681" y="2723624"/>
            <a:ext cx="233547" cy="230722"/>
            <a:chOff x="3858100" y="1435075"/>
            <a:chExt cx="487775" cy="481875"/>
          </a:xfrm>
        </p:grpSpPr>
        <p:sp>
          <p:nvSpPr>
            <p:cNvPr id="3651" name="Google Shape;3651;p36"/>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52" name="Google Shape;3652;p36"/>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53" name="Google Shape;3653;p36"/>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54" name="Google Shape;3654;p36"/>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55" name="Google Shape;3655;p36"/>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56" name="Google Shape;3656;p36"/>
          <p:cNvGrpSpPr/>
          <p:nvPr/>
        </p:nvGrpSpPr>
        <p:grpSpPr>
          <a:xfrm>
            <a:off x="3170345" y="2723636"/>
            <a:ext cx="230698" cy="230698"/>
            <a:chOff x="4456875" y="1435075"/>
            <a:chExt cx="481825" cy="481825"/>
          </a:xfrm>
        </p:grpSpPr>
        <p:sp>
          <p:nvSpPr>
            <p:cNvPr id="3657" name="Google Shape;3657;p36"/>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58" name="Google Shape;3658;p36"/>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59" name="Google Shape;3659;p36"/>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0" name="Google Shape;3660;p36"/>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1" name="Google Shape;3661;p36"/>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2" name="Google Shape;3662;p36"/>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3" name="Google Shape;3663;p36"/>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4" name="Google Shape;3664;p36"/>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5" name="Google Shape;3665;p36"/>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6" name="Google Shape;3666;p36"/>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7" name="Google Shape;3667;p36"/>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8" name="Google Shape;3668;p36"/>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9" name="Google Shape;3669;p36"/>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0" name="Google Shape;3670;p36"/>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1" name="Google Shape;3671;p36"/>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2" name="Google Shape;3672;p36"/>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3" name="Google Shape;3673;p36"/>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4" name="Google Shape;3674;p36"/>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5" name="Google Shape;3675;p36"/>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76" name="Google Shape;3676;p36"/>
          <p:cNvGrpSpPr/>
          <p:nvPr/>
        </p:nvGrpSpPr>
        <p:grpSpPr>
          <a:xfrm>
            <a:off x="3456626" y="2723630"/>
            <a:ext cx="232960" cy="230710"/>
            <a:chOff x="5049725" y="1435050"/>
            <a:chExt cx="486550" cy="481850"/>
          </a:xfrm>
        </p:grpSpPr>
        <p:sp>
          <p:nvSpPr>
            <p:cNvPr id="3677" name="Google Shape;3677;p36"/>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8" name="Google Shape;3678;p36"/>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9" name="Google Shape;3679;p36"/>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0" name="Google Shape;3680;p36"/>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81" name="Google Shape;3681;p36"/>
          <p:cNvGrpSpPr/>
          <p:nvPr/>
        </p:nvGrpSpPr>
        <p:grpSpPr>
          <a:xfrm>
            <a:off x="3739208" y="2723636"/>
            <a:ext cx="230770" cy="230698"/>
            <a:chOff x="5642475" y="1435075"/>
            <a:chExt cx="481975" cy="481825"/>
          </a:xfrm>
        </p:grpSpPr>
        <p:sp>
          <p:nvSpPr>
            <p:cNvPr id="3682" name="Google Shape;3682;p36"/>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3" name="Google Shape;3683;p36"/>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4" name="Google Shape;3684;p36"/>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85" name="Google Shape;3685;p36"/>
          <p:cNvGrpSpPr/>
          <p:nvPr/>
        </p:nvGrpSpPr>
        <p:grpSpPr>
          <a:xfrm>
            <a:off x="4021065" y="2723630"/>
            <a:ext cx="233762" cy="230710"/>
            <a:chOff x="6232000" y="1435050"/>
            <a:chExt cx="488225" cy="481850"/>
          </a:xfrm>
        </p:grpSpPr>
        <p:sp>
          <p:nvSpPr>
            <p:cNvPr id="3686" name="Google Shape;3686;p36"/>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7" name="Google Shape;3687;p36"/>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8" name="Google Shape;3688;p36"/>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9" name="Google Shape;3689;p36"/>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0" name="Google Shape;3690;p36"/>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91" name="Google Shape;3691;p36"/>
          <p:cNvGrpSpPr/>
          <p:nvPr/>
        </p:nvGrpSpPr>
        <p:grpSpPr>
          <a:xfrm>
            <a:off x="1478302" y="3004925"/>
            <a:ext cx="203957" cy="229704"/>
            <a:chOff x="924450" y="2028975"/>
            <a:chExt cx="425975" cy="479750"/>
          </a:xfrm>
        </p:grpSpPr>
        <p:sp>
          <p:nvSpPr>
            <p:cNvPr id="3692" name="Google Shape;3692;p36"/>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3" name="Google Shape;3693;p36"/>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4" name="Google Shape;3694;p36"/>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95" name="Google Shape;3695;p36"/>
          <p:cNvGrpSpPr/>
          <p:nvPr/>
        </p:nvGrpSpPr>
        <p:grpSpPr>
          <a:xfrm>
            <a:off x="2030813" y="3018391"/>
            <a:ext cx="230734" cy="202772"/>
            <a:chOff x="2085450" y="2057100"/>
            <a:chExt cx="481900" cy="423500"/>
          </a:xfrm>
        </p:grpSpPr>
        <p:sp>
          <p:nvSpPr>
            <p:cNvPr id="3696" name="Google Shape;3696;p36"/>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7" name="Google Shape;3697;p36"/>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8" name="Google Shape;3698;p36"/>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99" name="Google Shape;3699;p36"/>
          <p:cNvGrpSpPr/>
          <p:nvPr/>
        </p:nvGrpSpPr>
        <p:grpSpPr>
          <a:xfrm>
            <a:off x="2321816" y="3034198"/>
            <a:ext cx="230734" cy="171159"/>
            <a:chOff x="2678275" y="2090100"/>
            <a:chExt cx="481900" cy="357475"/>
          </a:xfrm>
        </p:grpSpPr>
        <p:sp>
          <p:nvSpPr>
            <p:cNvPr id="3700" name="Google Shape;3700;p36"/>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1" name="Google Shape;3701;p36"/>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2" name="Google Shape;3702;p36"/>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3" name="Google Shape;3703;p36"/>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4" name="Google Shape;3704;p36"/>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05" name="Google Shape;3705;p36"/>
          <p:cNvGrpSpPr/>
          <p:nvPr/>
        </p:nvGrpSpPr>
        <p:grpSpPr>
          <a:xfrm>
            <a:off x="2646323" y="3042493"/>
            <a:ext cx="149158" cy="154569"/>
            <a:chOff x="3357325" y="2093500"/>
            <a:chExt cx="311525" cy="322825"/>
          </a:xfrm>
        </p:grpSpPr>
        <p:sp>
          <p:nvSpPr>
            <p:cNvPr id="3706" name="Google Shape;3706;p36"/>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7" name="Google Shape;3707;p36"/>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8" name="Google Shape;3708;p36"/>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709" name="Google Shape;3709;p36"/>
          <p:cNvSpPr/>
          <p:nvPr/>
        </p:nvSpPr>
        <p:spPr>
          <a:xfrm>
            <a:off x="2887926" y="3012344"/>
            <a:ext cx="226903" cy="214766"/>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710" name="Google Shape;3710;p36"/>
          <p:cNvGrpSpPr/>
          <p:nvPr/>
        </p:nvGrpSpPr>
        <p:grpSpPr>
          <a:xfrm>
            <a:off x="3186385" y="3004428"/>
            <a:ext cx="198618" cy="230698"/>
            <a:chOff x="4492800" y="2027925"/>
            <a:chExt cx="414825" cy="481825"/>
          </a:xfrm>
        </p:grpSpPr>
        <p:sp>
          <p:nvSpPr>
            <p:cNvPr id="3711" name="Google Shape;3711;p36"/>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2" name="Google Shape;3712;p36"/>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13" name="Google Shape;3713;p36"/>
          <p:cNvGrpSpPr/>
          <p:nvPr/>
        </p:nvGrpSpPr>
        <p:grpSpPr>
          <a:xfrm>
            <a:off x="3457775" y="3004423"/>
            <a:ext cx="230662" cy="230710"/>
            <a:chOff x="5049725" y="2027900"/>
            <a:chExt cx="481750" cy="481850"/>
          </a:xfrm>
        </p:grpSpPr>
        <p:sp>
          <p:nvSpPr>
            <p:cNvPr id="3714" name="Google Shape;3714;p36"/>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5" name="Google Shape;3715;p36"/>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6" name="Google Shape;3716;p36"/>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7" name="Google Shape;3717;p36"/>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8" name="Google Shape;3718;p36"/>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9" name="Google Shape;3719;p36"/>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0" name="Google Shape;3720;p36"/>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1" name="Google Shape;3721;p36"/>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22" name="Google Shape;3722;p36"/>
          <p:cNvGrpSpPr/>
          <p:nvPr/>
        </p:nvGrpSpPr>
        <p:grpSpPr>
          <a:xfrm>
            <a:off x="3779828" y="3004482"/>
            <a:ext cx="149529" cy="230590"/>
            <a:chOff x="5726350" y="2028150"/>
            <a:chExt cx="312300" cy="481600"/>
          </a:xfrm>
        </p:grpSpPr>
        <p:sp>
          <p:nvSpPr>
            <p:cNvPr id="3723" name="Google Shape;3723;p36"/>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4" name="Google Shape;3724;p36"/>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5" name="Google Shape;3725;p36"/>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26" name="Google Shape;3726;p36"/>
          <p:cNvGrpSpPr/>
          <p:nvPr/>
        </p:nvGrpSpPr>
        <p:grpSpPr>
          <a:xfrm>
            <a:off x="4024764" y="3006595"/>
            <a:ext cx="226365" cy="226365"/>
            <a:chOff x="6239925" y="2032450"/>
            <a:chExt cx="472775" cy="472775"/>
          </a:xfrm>
        </p:grpSpPr>
        <p:sp>
          <p:nvSpPr>
            <p:cNvPr id="3727" name="Google Shape;3727;p36"/>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8" name="Google Shape;3728;p36"/>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29" name="Google Shape;3729;p36"/>
          <p:cNvGrpSpPr/>
          <p:nvPr/>
        </p:nvGrpSpPr>
        <p:grpSpPr>
          <a:xfrm>
            <a:off x="4330172" y="2205605"/>
            <a:ext cx="227562" cy="126092"/>
            <a:chOff x="903075" y="2730000"/>
            <a:chExt cx="475275" cy="263350"/>
          </a:xfrm>
        </p:grpSpPr>
        <p:sp>
          <p:nvSpPr>
            <p:cNvPr id="3730" name="Google Shape;3730;p36"/>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1" name="Google Shape;3731;p36"/>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2" name="Google Shape;3732;p36"/>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33" name="Google Shape;3733;p36"/>
          <p:cNvGrpSpPr/>
          <p:nvPr/>
        </p:nvGrpSpPr>
        <p:grpSpPr>
          <a:xfrm>
            <a:off x="1749075" y="3004428"/>
            <a:ext cx="230698" cy="230698"/>
            <a:chOff x="1492675" y="2027925"/>
            <a:chExt cx="481825" cy="481825"/>
          </a:xfrm>
        </p:grpSpPr>
        <p:sp>
          <p:nvSpPr>
            <p:cNvPr id="3734" name="Google Shape;3734;p36"/>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5" name="Google Shape;3735;p36"/>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6" name="Google Shape;3736;p36"/>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7" name="Google Shape;3737;p36"/>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8" name="Google Shape;3738;p36"/>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39" name="Google Shape;3739;p36"/>
          <p:cNvGrpSpPr/>
          <p:nvPr/>
        </p:nvGrpSpPr>
        <p:grpSpPr>
          <a:xfrm>
            <a:off x="4623101" y="2153302"/>
            <a:ext cx="230698" cy="230698"/>
            <a:chOff x="1492675" y="2620775"/>
            <a:chExt cx="481825" cy="481825"/>
          </a:xfrm>
        </p:grpSpPr>
        <p:sp>
          <p:nvSpPr>
            <p:cNvPr id="3740" name="Google Shape;3740;p36"/>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1" name="Google Shape;3741;p36"/>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742" name="Google Shape;3742;p36"/>
          <p:cNvSpPr/>
          <p:nvPr/>
        </p:nvSpPr>
        <p:spPr>
          <a:xfrm>
            <a:off x="4895078" y="2153237"/>
            <a:ext cx="239711" cy="23069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743" name="Google Shape;3743;p36"/>
          <p:cNvGrpSpPr/>
          <p:nvPr/>
        </p:nvGrpSpPr>
        <p:grpSpPr>
          <a:xfrm>
            <a:off x="5183268" y="2164171"/>
            <a:ext cx="226843" cy="208960"/>
            <a:chOff x="2682350" y="2643425"/>
            <a:chExt cx="473775" cy="436425"/>
          </a:xfrm>
        </p:grpSpPr>
        <p:sp>
          <p:nvSpPr>
            <p:cNvPr id="3744" name="Google Shape;3744;p36"/>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5" name="Google Shape;3745;p36"/>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6" name="Google Shape;3746;p36"/>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7" name="Google Shape;3747;p36"/>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8" name="Google Shape;3748;p36"/>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9" name="Google Shape;3749;p36"/>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0" name="Google Shape;3750;p36"/>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51" name="Google Shape;3751;p36"/>
          <p:cNvGrpSpPr/>
          <p:nvPr/>
        </p:nvGrpSpPr>
        <p:grpSpPr>
          <a:xfrm>
            <a:off x="5499808" y="2153302"/>
            <a:ext cx="162205" cy="230698"/>
            <a:chOff x="3342725" y="2620775"/>
            <a:chExt cx="338775" cy="481825"/>
          </a:xfrm>
        </p:grpSpPr>
        <p:sp>
          <p:nvSpPr>
            <p:cNvPr id="3752" name="Google Shape;3752;p36"/>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3" name="Google Shape;3753;p36"/>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4" name="Google Shape;3754;p36"/>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55" name="Google Shape;3755;p36"/>
          <p:cNvGrpSpPr/>
          <p:nvPr/>
        </p:nvGrpSpPr>
        <p:grpSpPr>
          <a:xfrm>
            <a:off x="5767565" y="2153302"/>
            <a:ext cx="189246" cy="230698"/>
            <a:chOff x="3907325" y="2620775"/>
            <a:chExt cx="395250" cy="481825"/>
          </a:xfrm>
        </p:grpSpPr>
        <p:sp>
          <p:nvSpPr>
            <p:cNvPr id="3756" name="Google Shape;3756;p36"/>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7" name="Google Shape;3757;p36"/>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8" name="Google Shape;3758;p36"/>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9" name="Google Shape;3759;p36"/>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60" name="Google Shape;3760;p36"/>
          <p:cNvGrpSpPr/>
          <p:nvPr/>
        </p:nvGrpSpPr>
        <p:grpSpPr>
          <a:xfrm>
            <a:off x="6034939" y="2160514"/>
            <a:ext cx="230698" cy="216274"/>
            <a:chOff x="4456875" y="2635825"/>
            <a:chExt cx="481825" cy="451700"/>
          </a:xfrm>
        </p:grpSpPr>
        <p:sp>
          <p:nvSpPr>
            <p:cNvPr id="3761" name="Google Shape;3761;p36"/>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2" name="Google Shape;3762;p36"/>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3" name="Google Shape;3763;p36"/>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4" name="Google Shape;3764;p36"/>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5" name="Google Shape;3765;p36"/>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6" name="Google Shape;3766;p36"/>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67" name="Google Shape;3767;p36"/>
          <p:cNvGrpSpPr/>
          <p:nvPr/>
        </p:nvGrpSpPr>
        <p:grpSpPr>
          <a:xfrm>
            <a:off x="6323895" y="2160514"/>
            <a:ext cx="230698" cy="216274"/>
            <a:chOff x="5049725" y="2635825"/>
            <a:chExt cx="481825" cy="451700"/>
          </a:xfrm>
        </p:grpSpPr>
        <p:sp>
          <p:nvSpPr>
            <p:cNvPr id="3768" name="Google Shape;3768;p36"/>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9" name="Google Shape;3769;p36"/>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0" name="Google Shape;3770;p36"/>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71" name="Google Shape;3771;p36"/>
          <p:cNvGrpSpPr/>
          <p:nvPr/>
        </p:nvGrpSpPr>
        <p:grpSpPr>
          <a:xfrm>
            <a:off x="6604855" y="2153601"/>
            <a:ext cx="230231" cy="230099"/>
            <a:chOff x="5643000" y="2621375"/>
            <a:chExt cx="480850" cy="480575"/>
          </a:xfrm>
        </p:grpSpPr>
        <p:sp>
          <p:nvSpPr>
            <p:cNvPr id="3772" name="Google Shape;3772;p36"/>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3" name="Google Shape;3773;p36"/>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4" name="Google Shape;3774;p36"/>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5" name="Google Shape;3775;p36"/>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6" name="Google Shape;3776;p36"/>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7" name="Google Shape;3777;p36"/>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8" name="Google Shape;3778;p36"/>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79" name="Google Shape;3779;p36"/>
          <p:cNvGrpSpPr/>
          <p:nvPr/>
        </p:nvGrpSpPr>
        <p:grpSpPr>
          <a:xfrm>
            <a:off x="6890046" y="2153302"/>
            <a:ext cx="230770" cy="230698"/>
            <a:chOff x="6235250" y="2620775"/>
            <a:chExt cx="481975" cy="481825"/>
          </a:xfrm>
        </p:grpSpPr>
        <p:sp>
          <p:nvSpPr>
            <p:cNvPr id="3780" name="Google Shape;3780;p36"/>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1" name="Google Shape;3781;p36"/>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2" name="Google Shape;3782;p36"/>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3" name="Google Shape;3783;p36"/>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4" name="Google Shape;3784;p36"/>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785" name="Google Shape;3785;p36"/>
          <p:cNvSpPr/>
          <p:nvPr/>
        </p:nvSpPr>
        <p:spPr>
          <a:xfrm>
            <a:off x="4326623" y="2448089"/>
            <a:ext cx="234624" cy="217806"/>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786" name="Google Shape;3786;p36"/>
          <p:cNvGrpSpPr/>
          <p:nvPr/>
        </p:nvGrpSpPr>
        <p:grpSpPr>
          <a:xfrm>
            <a:off x="4622474" y="2441724"/>
            <a:ext cx="231955" cy="230698"/>
            <a:chOff x="1535000" y="3223325"/>
            <a:chExt cx="484450" cy="481825"/>
          </a:xfrm>
        </p:grpSpPr>
        <p:sp>
          <p:nvSpPr>
            <p:cNvPr id="3787" name="Google Shape;3787;p36"/>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8" name="Google Shape;3788;p36"/>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9" name="Google Shape;3789;p36"/>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90" name="Google Shape;3790;p36"/>
          <p:cNvGrpSpPr/>
          <p:nvPr/>
        </p:nvGrpSpPr>
        <p:grpSpPr>
          <a:xfrm>
            <a:off x="4899627" y="2465729"/>
            <a:ext cx="230698" cy="182686"/>
            <a:chOff x="2085525" y="3263750"/>
            <a:chExt cx="481825" cy="381550"/>
          </a:xfrm>
        </p:grpSpPr>
        <p:sp>
          <p:nvSpPr>
            <p:cNvPr id="3791" name="Google Shape;3791;p36"/>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2" name="Google Shape;3792;p36"/>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793" name="Google Shape;3793;p36"/>
          <p:cNvSpPr/>
          <p:nvPr/>
        </p:nvSpPr>
        <p:spPr>
          <a:xfrm>
            <a:off x="5181287" y="2487528"/>
            <a:ext cx="230698" cy="138924"/>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794" name="Google Shape;3794;p36"/>
          <p:cNvGrpSpPr/>
          <p:nvPr/>
        </p:nvGrpSpPr>
        <p:grpSpPr>
          <a:xfrm>
            <a:off x="5465239" y="2441717"/>
            <a:ext cx="231344" cy="230710"/>
            <a:chOff x="3270450" y="3213625"/>
            <a:chExt cx="483175" cy="481850"/>
          </a:xfrm>
        </p:grpSpPr>
        <p:sp>
          <p:nvSpPr>
            <p:cNvPr id="3795" name="Google Shape;3795;p36"/>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6" name="Google Shape;3796;p36"/>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97" name="Google Shape;3797;p36"/>
          <p:cNvGrpSpPr/>
          <p:nvPr/>
        </p:nvGrpSpPr>
        <p:grpSpPr>
          <a:xfrm>
            <a:off x="5804750" y="2441723"/>
            <a:ext cx="114876" cy="230698"/>
            <a:chOff x="3984950" y="3213600"/>
            <a:chExt cx="239925" cy="481825"/>
          </a:xfrm>
        </p:grpSpPr>
        <p:sp>
          <p:nvSpPr>
            <p:cNvPr id="3798" name="Google Shape;3798;p36"/>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9" name="Google Shape;3799;p36"/>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800" name="Google Shape;3800;p36"/>
          <p:cNvSpPr/>
          <p:nvPr/>
        </p:nvSpPr>
        <p:spPr>
          <a:xfrm>
            <a:off x="6034832" y="2441644"/>
            <a:ext cx="230734" cy="230698"/>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1" name="Google Shape;3801;p36"/>
          <p:cNvSpPr/>
          <p:nvPr/>
        </p:nvSpPr>
        <p:spPr>
          <a:xfrm>
            <a:off x="6323794" y="2455145"/>
            <a:ext cx="230698" cy="203693"/>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802" name="Google Shape;3802;p36"/>
          <p:cNvGrpSpPr/>
          <p:nvPr/>
        </p:nvGrpSpPr>
        <p:grpSpPr>
          <a:xfrm>
            <a:off x="6599193" y="2461911"/>
            <a:ext cx="241555" cy="190323"/>
            <a:chOff x="5629975" y="3255775"/>
            <a:chExt cx="504500" cy="397500"/>
          </a:xfrm>
        </p:grpSpPr>
        <p:sp>
          <p:nvSpPr>
            <p:cNvPr id="3803" name="Google Shape;3803;p36"/>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4" name="Google Shape;3804;p36"/>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5" name="Google Shape;3805;p36"/>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6" name="Google Shape;3806;p36"/>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7" name="Google Shape;3807;p36"/>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08" name="Google Shape;3808;p36"/>
          <p:cNvGrpSpPr/>
          <p:nvPr/>
        </p:nvGrpSpPr>
        <p:grpSpPr>
          <a:xfrm>
            <a:off x="6889741" y="2461983"/>
            <a:ext cx="231380" cy="190179"/>
            <a:chOff x="6234950" y="3255925"/>
            <a:chExt cx="483250" cy="397200"/>
          </a:xfrm>
        </p:grpSpPr>
        <p:sp>
          <p:nvSpPr>
            <p:cNvPr id="3809" name="Google Shape;3809;p36"/>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0" name="Google Shape;3810;p36"/>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1" name="Google Shape;3811;p36"/>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2" name="Google Shape;3812;p36"/>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3" name="Google Shape;3813;p36"/>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4" name="Google Shape;3814;p36"/>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15" name="Google Shape;3815;p36"/>
          <p:cNvGrpSpPr/>
          <p:nvPr/>
        </p:nvGrpSpPr>
        <p:grpSpPr>
          <a:xfrm>
            <a:off x="4335816" y="2723695"/>
            <a:ext cx="216274" cy="230698"/>
            <a:chOff x="914900" y="3806450"/>
            <a:chExt cx="451700" cy="481825"/>
          </a:xfrm>
        </p:grpSpPr>
        <p:sp>
          <p:nvSpPr>
            <p:cNvPr id="3816" name="Google Shape;3816;p36"/>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7" name="Google Shape;3817;p36"/>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8" name="Google Shape;3818;p36"/>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9" name="Google Shape;3819;p36"/>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0" name="Google Shape;3820;p36"/>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21" name="Google Shape;3821;p36"/>
          <p:cNvGrpSpPr/>
          <p:nvPr/>
        </p:nvGrpSpPr>
        <p:grpSpPr>
          <a:xfrm>
            <a:off x="4620689" y="2723569"/>
            <a:ext cx="235522" cy="230949"/>
            <a:chOff x="1490050" y="3805975"/>
            <a:chExt cx="491900" cy="482350"/>
          </a:xfrm>
        </p:grpSpPr>
        <p:sp>
          <p:nvSpPr>
            <p:cNvPr id="3822" name="Google Shape;3822;p36"/>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3" name="Google Shape;3823;p36"/>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4" name="Google Shape;3824;p36"/>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5" name="Google Shape;3825;p36"/>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26" name="Google Shape;3826;p36"/>
          <p:cNvGrpSpPr/>
          <p:nvPr/>
        </p:nvGrpSpPr>
        <p:grpSpPr>
          <a:xfrm>
            <a:off x="4908927" y="2723695"/>
            <a:ext cx="212096" cy="230698"/>
            <a:chOff x="2104275" y="3806450"/>
            <a:chExt cx="442975" cy="481825"/>
          </a:xfrm>
        </p:grpSpPr>
        <p:sp>
          <p:nvSpPr>
            <p:cNvPr id="3827" name="Google Shape;3827;p36"/>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8" name="Google Shape;3828;p36"/>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29" name="Google Shape;3829;p36"/>
          <p:cNvGrpSpPr/>
          <p:nvPr/>
        </p:nvGrpSpPr>
        <p:grpSpPr>
          <a:xfrm>
            <a:off x="5196925" y="2723695"/>
            <a:ext cx="199528" cy="230698"/>
            <a:chOff x="2710875" y="3806450"/>
            <a:chExt cx="416725" cy="481825"/>
          </a:xfrm>
        </p:grpSpPr>
        <p:sp>
          <p:nvSpPr>
            <p:cNvPr id="3830" name="Google Shape;3830;p36"/>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1" name="Google Shape;3831;p36"/>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32" name="Google Shape;3832;p36"/>
          <p:cNvGrpSpPr/>
          <p:nvPr/>
        </p:nvGrpSpPr>
        <p:grpSpPr>
          <a:xfrm>
            <a:off x="5465562" y="2751196"/>
            <a:ext cx="230698" cy="175696"/>
            <a:chOff x="3271200" y="3863875"/>
            <a:chExt cx="481825" cy="366950"/>
          </a:xfrm>
        </p:grpSpPr>
        <p:sp>
          <p:nvSpPr>
            <p:cNvPr id="3833" name="Google Shape;3833;p36"/>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4" name="Google Shape;3834;p36"/>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35" name="Google Shape;3835;p36"/>
          <p:cNvGrpSpPr/>
          <p:nvPr/>
        </p:nvGrpSpPr>
        <p:grpSpPr>
          <a:xfrm>
            <a:off x="5761706" y="2723850"/>
            <a:ext cx="200964" cy="230387"/>
            <a:chOff x="3895050" y="3806775"/>
            <a:chExt cx="419725" cy="481175"/>
          </a:xfrm>
        </p:grpSpPr>
        <p:sp>
          <p:nvSpPr>
            <p:cNvPr id="3836" name="Google Shape;3836;p36"/>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7" name="Google Shape;3837;p36"/>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38" name="Google Shape;3838;p36"/>
          <p:cNvGrpSpPr/>
          <p:nvPr/>
        </p:nvGrpSpPr>
        <p:grpSpPr>
          <a:xfrm>
            <a:off x="6035945" y="2723701"/>
            <a:ext cx="228687" cy="230686"/>
            <a:chOff x="4464775" y="3806475"/>
            <a:chExt cx="477625" cy="481800"/>
          </a:xfrm>
        </p:grpSpPr>
        <p:sp>
          <p:nvSpPr>
            <p:cNvPr id="3839" name="Google Shape;3839;p36"/>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0" name="Google Shape;3840;p36"/>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1" name="Google Shape;3841;p36"/>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2" name="Google Shape;3842;p36"/>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3" name="Google Shape;3843;p36"/>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4" name="Google Shape;3844;p36"/>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45" name="Google Shape;3845;p36"/>
          <p:cNvGrpSpPr/>
          <p:nvPr/>
        </p:nvGrpSpPr>
        <p:grpSpPr>
          <a:xfrm>
            <a:off x="6323895" y="2723695"/>
            <a:ext cx="230698" cy="230698"/>
            <a:chOff x="5049725" y="3806450"/>
            <a:chExt cx="481825" cy="481825"/>
          </a:xfrm>
        </p:grpSpPr>
        <p:sp>
          <p:nvSpPr>
            <p:cNvPr id="3846" name="Google Shape;3846;p36"/>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7" name="Google Shape;3847;p36"/>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8" name="Google Shape;3848;p36"/>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49" name="Google Shape;3849;p36"/>
          <p:cNvGrpSpPr/>
          <p:nvPr/>
        </p:nvGrpSpPr>
        <p:grpSpPr>
          <a:xfrm>
            <a:off x="6604621" y="2723695"/>
            <a:ext cx="230698" cy="230698"/>
            <a:chOff x="5651375" y="3806450"/>
            <a:chExt cx="481825" cy="481825"/>
          </a:xfrm>
        </p:grpSpPr>
        <p:sp>
          <p:nvSpPr>
            <p:cNvPr id="3850" name="Google Shape;3850;p36"/>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1" name="Google Shape;3851;p36"/>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2" name="Google Shape;3852;p36"/>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3" name="Google Shape;3853;p36"/>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54" name="Google Shape;3854;p36"/>
          <p:cNvGrpSpPr/>
          <p:nvPr/>
        </p:nvGrpSpPr>
        <p:grpSpPr>
          <a:xfrm>
            <a:off x="6903937" y="2725047"/>
            <a:ext cx="202987" cy="227993"/>
            <a:chOff x="6264300" y="3809300"/>
            <a:chExt cx="423950" cy="476175"/>
          </a:xfrm>
        </p:grpSpPr>
        <p:sp>
          <p:nvSpPr>
            <p:cNvPr id="3855" name="Google Shape;3855;p36"/>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6" name="Google Shape;3856;p36"/>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7" name="Google Shape;3857;p36"/>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58" name="Google Shape;3858;p36"/>
          <p:cNvGrpSpPr/>
          <p:nvPr/>
        </p:nvGrpSpPr>
        <p:grpSpPr>
          <a:xfrm>
            <a:off x="4328155" y="3004481"/>
            <a:ext cx="231596" cy="230710"/>
            <a:chOff x="898875" y="4399275"/>
            <a:chExt cx="483700" cy="481850"/>
          </a:xfrm>
        </p:grpSpPr>
        <p:sp>
          <p:nvSpPr>
            <p:cNvPr id="3859" name="Google Shape;3859;p36"/>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0" name="Google Shape;3860;p36"/>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1" name="Google Shape;3861;p36"/>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2" name="Google Shape;3862;p36"/>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3" name="Google Shape;3863;p36"/>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4" name="Google Shape;3864;p36"/>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5" name="Google Shape;3865;p36"/>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6" name="Google Shape;3866;p36"/>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67" name="Google Shape;3867;p36"/>
          <p:cNvGrpSpPr/>
          <p:nvPr/>
        </p:nvGrpSpPr>
        <p:grpSpPr>
          <a:xfrm>
            <a:off x="4623101" y="3014853"/>
            <a:ext cx="230698" cy="209966"/>
            <a:chOff x="1492675" y="4420975"/>
            <a:chExt cx="481825" cy="438525"/>
          </a:xfrm>
        </p:grpSpPr>
        <p:sp>
          <p:nvSpPr>
            <p:cNvPr id="3868" name="Google Shape;3868;p36"/>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9" name="Google Shape;3869;p36"/>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0" name="Google Shape;3870;p36"/>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1" name="Google Shape;3871;p36"/>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2" name="Google Shape;3872;p36"/>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73" name="Google Shape;3873;p36"/>
          <p:cNvGrpSpPr/>
          <p:nvPr/>
        </p:nvGrpSpPr>
        <p:grpSpPr>
          <a:xfrm>
            <a:off x="4898495" y="3004942"/>
            <a:ext cx="232960" cy="229788"/>
            <a:chOff x="2084100" y="4400250"/>
            <a:chExt cx="486550" cy="479925"/>
          </a:xfrm>
        </p:grpSpPr>
        <p:sp>
          <p:nvSpPr>
            <p:cNvPr id="3874" name="Google Shape;3874;p36"/>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5" name="Google Shape;3875;p36"/>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6" name="Google Shape;3876;p36"/>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7" name="Google Shape;3877;p36"/>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8" name="Google Shape;3878;p36"/>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9" name="Google Shape;3879;p36"/>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80" name="Google Shape;3880;p36"/>
          <p:cNvGrpSpPr/>
          <p:nvPr/>
        </p:nvGrpSpPr>
        <p:grpSpPr>
          <a:xfrm>
            <a:off x="5195310" y="3004499"/>
            <a:ext cx="202760" cy="230674"/>
            <a:chOff x="2707950" y="4399325"/>
            <a:chExt cx="423475" cy="481775"/>
          </a:xfrm>
        </p:grpSpPr>
        <p:sp>
          <p:nvSpPr>
            <p:cNvPr id="3881" name="Google Shape;3881;p36"/>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2" name="Google Shape;3882;p36"/>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3" name="Google Shape;3883;p36"/>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4" name="Google Shape;3884;p36"/>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5" name="Google Shape;3885;p36"/>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6" name="Google Shape;3886;p36"/>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7" name="Google Shape;3887;p36"/>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8" name="Google Shape;3888;p36"/>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9" name="Google Shape;3889;p36"/>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0" name="Google Shape;3890;p36"/>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1" name="Google Shape;3891;p36"/>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2" name="Google Shape;3892;p36"/>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93" name="Google Shape;3893;p36"/>
          <p:cNvGrpSpPr/>
          <p:nvPr/>
        </p:nvGrpSpPr>
        <p:grpSpPr>
          <a:xfrm>
            <a:off x="5487390" y="3004481"/>
            <a:ext cx="187043" cy="230710"/>
            <a:chOff x="3330525" y="4399275"/>
            <a:chExt cx="390650" cy="481850"/>
          </a:xfrm>
        </p:grpSpPr>
        <p:sp>
          <p:nvSpPr>
            <p:cNvPr id="3894" name="Google Shape;3894;p36"/>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5" name="Google Shape;3895;p36"/>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6" name="Google Shape;3896;p36"/>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7" name="Google Shape;3897;p36"/>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8" name="Google Shape;3898;p36"/>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9" name="Google Shape;3899;p36"/>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0" name="Google Shape;3900;p36"/>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01" name="Google Shape;3901;p36"/>
          <p:cNvGrpSpPr/>
          <p:nvPr/>
        </p:nvGrpSpPr>
        <p:grpSpPr>
          <a:xfrm>
            <a:off x="5776076" y="3004487"/>
            <a:ext cx="172224" cy="230698"/>
            <a:chOff x="3938800" y="4399275"/>
            <a:chExt cx="359700" cy="481825"/>
          </a:xfrm>
        </p:grpSpPr>
        <p:sp>
          <p:nvSpPr>
            <p:cNvPr id="3902" name="Google Shape;3902;p36"/>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3" name="Google Shape;3903;p36"/>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4" name="Google Shape;3904;p36"/>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5" name="Google Shape;3905;p36"/>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6" name="Google Shape;3906;p36"/>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07" name="Google Shape;3907;p36"/>
          <p:cNvGrpSpPr/>
          <p:nvPr/>
        </p:nvGrpSpPr>
        <p:grpSpPr>
          <a:xfrm>
            <a:off x="6096214" y="3004487"/>
            <a:ext cx="108149" cy="230698"/>
            <a:chOff x="4584850" y="4399275"/>
            <a:chExt cx="225875" cy="481825"/>
          </a:xfrm>
        </p:grpSpPr>
        <p:sp>
          <p:nvSpPr>
            <p:cNvPr id="3908" name="Google Shape;3908;p36"/>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9" name="Google Shape;3909;p36"/>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910" name="Google Shape;3910;p36"/>
          <p:cNvSpPr/>
          <p:nvPr/>
        </p:nvSpPr>
        <p:spPr>
          <a:xfrm>
            <a:off x="6312567" y="3004426"/>
            <a:ext cx="253154" cy="23060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911" name="Google Shape;3911;p36"/>
          <p:cNvGrpSpPr/>
          <p:nvPr/>
        </p:nvGrpSpPr>
        <p:grpSpPr>
          <a:xfrm>
            <a:off x="6604621" y="3004487"/>
            <a:ext cx="230698" cy="230698"/>
            <a:chOff x="5642550" y="4399275"/>
            <a:chExt cx="481825" cy="481825"/>
          </a:xfrm>
        </p:grpSpPr>
        <p:sp>
          <p:nvSpPr>
            <p:cNvPr id="3912" name="Google Shape;3912;p36"/>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3" name="Google Shape;3913;p36"/>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14" name="Google Shape;3914;p36"/>
          <p:cNvGrpSpPr/>
          <p:nvPr/>
        </p:nvGrpSpPr>
        <p:grpSpPr>
          <a:xfrm>
            <a:off x="6881900" y="3012585"/>
            <a:ext cx="247061" cy="214502"/>
            <a:chOff x="6218300" y="4416175"/>
            <a:chExt cx="516000" cy="448000"/>
          </a:xfrm>
        </p:grpSpPr>
        <p:sp>
          <p:nvSpPr>
            <p:cNvPr id="3915" name="Google Shape;3915;p36"/>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6" name="Google Shape;3916;p36"/>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7" name="Google Shape;3917;p36"/>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18" name="Google Shape;3918;p36"/>
          <p:cNvGrpSpPr/>
          <p:nvPr/>
        </p:nvGrpSpPr>
        <p:grpSpPr>
          <a:xfrm>
            <a:off x="7161095" y="2153361"/>
            <a:ext cx="230698" cy="230698"/>
            <a:chOff x="899850" y="4992125"/>
            <a:chExt cx="481825" cy="481825"/>
          </a:xfrm>
        </p:grpSpPr>
        <p:sp>
          <p:nvSpPr>
            <p:cNvPr id="3919" name="Google Shape;3919;p36"/>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0" name="Google Shape;3920;p36"/>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1" name="Google Shape;3921;p36"/>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22" name="Google Shape;3922;p36"/>
          <p:cNvGrpSpPr/>
          <p:nvPr/>
        </p:nvGrpSpPr>
        <p:grpSpPr>
          <a:xfrm>
            <a:off x="7161106" y="2441767"/>
            <a:ext cx="230698" cy="230698"/>
            <a:chOff x="1492675" y="4992125"/>
            <a:chExt cx="481825" cy="481825"/>
          </a:xfrm>
        </p:grpSpPr>
        <p:sp>
          <p:nvSpPr>
            <p:cNvPr id="3923" name="Google Shape;3923;p36"/>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4" name="Google Shape;3924;p36"/>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25" name="Google Shape;3925;p36"/>
          <p:cNvGrpSpPr/>
          <p:nvPr/>
        </p:nvGrpSpPr>
        <p:grpSpPr>
          <a:xfrm>
            <a:off x="7161118" y="2723724"/>
            <a:ext cx="230698" cy="230698"/>
            <a:chOff x="2085525" y="4992125"/>
            <a:chExt cx="481825" cy="481825"/>
          </a:xfrm>
        </p:grpSpPr>
        <p:sp>
          <p:nvSpPr>
            <p:cNvPr id="3926" name="Google Shape;3926;p36"/>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7" name="Google Shape;3927;p36"/>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28" name="Google Shape;3928;p36"/>
          <p:cNvGrpSpPr/>
          <p:nvPr/>
        </p:nvGrpSpPr>
        <p:grpSpPr>
          <a:xfrm>
            <a:off x="7449623" y="2153361"/>
            <a:ext cx="230698" cy="230698"/>
            <a:chOff x="2678350" y="4992125"/>
            <a:chExt cx="481825" cy="481825"/>
          </a:xfrm>
        </p:grpSpPr>
        <p:sp>
          <p:nvSpPr>
            <p:cNvPr id="3929" name="Google Shape;3929;p36"/>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0" name="Google Shape;3930;p36"/>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1" name="Google Shape;3931;p36"/>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32" name="Google Shape;3932;p36"/>
          <p:cNvGrpSpPr/>
          <p:nvPr/>
        </p:nvGrpSpPr>
        <p:grpSpPr>
          <a:xfrm>
            <a:off x="7161142" y="3004502"/>
            <a:ext cx="230698" cy="230698"/>
            <a:chOff x="3271200" y="4992125"/>
            <a:chExt cx="481825" cy="481825"/>
          </a:xfrm>
        </p:grpSpPr>
        <p:sp>
          <p:nvSpPr>
            <p:cNvPr id="3933" name="Google Shape;3933;p36"/>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4" name="Google Shape;3934;p36"/>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5" name="Google Shape;3935;p36"/>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36" name="Google Shape;3936;p36"/>
          <p:cNvGrpSpPr/>
          <p:nvPr/>
        </p:nvGrpSpPr>
        <p:grpSpPr>
          <a:xfrm>
            <a:off x="7449593" y="2442468"/>
            <a:ext cx="230806" cy="229297"/>
            <a:chOff x="3863900" y="4993625"/>
            <a:chExt cx="482050" cy="478900"/>
          </a:xfrm>
        </p:grpSpPr>
        <p:sp>
          <p:nvSpPr>
            <p:cNvPr id="3937" name="Google Shape;3937;p36"/>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8" name="Google Shape;3938;p36"/>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9" name="Google Shape;3939;p36"/>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0" name="Google Shape;3940;p36"/>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41" name="Google Shape;3941;p36"/>
          <p:cNvGrpSpPr/>
          <p:nvPr/>
        </p:nvGrpSpPr>
        <p:grpSpPr>
          <a:xfrm>
            <a:off x="7449605" y="2724424"/>
            <a:ext cx="230806" cy="229297"/>
            <a:chOff x="4456725" y="4993625"/>
            <a:chExt cx="482050" cy="478900"/>
          </a:xfrm>
        </p:grpSpPr>
        <p:sp>
          <p:nvSpPr>
            <p:cNvPr id="3942" name="Google Shape;3942;p36"/>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3" name="Google Shape;3943;p36"/>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4" name="Google Shape;3944;p36"/>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5" name="Google Shape;3945;p36"/>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46" name="Google Shape;3946;p36"/>
          <p:cNvGrpSpPr/>
          <p:nvPr/>
        </p:nvGrpSpPr>
        <p:grpSpPr>
          <a:xfrm>
            <a:off x="7449617" y="3005196"/>
            <a:ext cx="230806" cy="229309"/>
            <a:chOff x="5049575" y="4993600"/>
            <a:chExt cx="482050" cy="478925"/>
          </a:xfrm>
        </p:grpSpPr>
        <p:sp>
          <p:nvSpPr>
            <p:cNvPr id="3947" name="Google Shape;3947;p36"/>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8" name="Google Shape;3948;p36"/>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9" name="Google Shape;3949;p36"/>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0" name="Google Shape;3950;p36"/>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51" name="Google Shape;3951;p36"/>
          <p:cNvGrpSpPr/>
          <p:nvPr/>
        </p:nvGrpSpPr>
        <p:grpSpPr>
          <a:xfrm>
            <a:off x="1464620" y="3389882"/>
            <a:ext cx="231320" cy="203310"/>
            <a:chOff x="892750" y="267400"/>
            <a:chExt cx="483125" cy="424625"/>
          </a:xfrm>
        </p:grpSpPr>
        <p:sp>
          <p:nvSpPr>
            <p:cNvPr id="3952" name="Google Shape;3952;p36"/>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3" name="Google Shape;3953;p36"/>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4" name="Google Shape;3954;p36"/>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55" name="Google Shape;3955;p36"/>
          <p:cNvGrpSpPr/>
          <p:nvPr/>
        </p:nvGrpSpPr>
        <p:grpSpPr>
          <a:xfrm>
            <a:off x="1762763" y="3375865"/>
            <a:ext cx="203322" cy="231344"/>
            <a:chOff x="1516475" y="238075"/>
            <a:chExt cx="424650" cy="483175"/>
          </a:xfrm>
        </p:grpSpPr>
        <p:sp>
          <p:nvSpPr>
            <p:cNvPr id="3956" name="Google Shape;3956;p36"/>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7" name="Google Shape;3957;p36"/>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58" name="Google Shape;3958;p36"/>
          <p:cNvGrpSpPr/>
          <p:nvPr/>
        </p:nvGrpSpPr>
        <p:grpSpPr>
          <a:xfrm>
            <a:off x="2030071" y="3430538"/>
            <a:ext cx="232218" cy="121998"/>
            <a:chOff x="2080675" y="352325"/>
            <a:chExt cx="485000" cy="254800"/>
          </a:xfrm>
        </p:grpSpPr>
        <p:sp>
          <p:nvSpPr>
            <p:cNvPr id="3959" name="Google Shape;3959;p36"/>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0" name="Google Shape;3960;p36"/>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61" name="Google Shape;3961;p36"/>
          <p:cNvGrpSpPr/>
          <p:nvPr/>
        </p:nvGrpSpPr>
        <p:grpSpPr>
          <a:xfrm>
            <a:off x="2335521" y="3375877"/>
            <a:ext cx="203322" cy="231320"/>
            <a:chOff x="2705375" y="238125"/>
            <a:chExt cx="424650" cy="483125"/>
          </a:xfrm>
        </p:grpSpPr>
        <p:sp>
          <p:nvSpPr>
            <p:cNvPr id="3962" name="Google Shape;3962;p36"/>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3" name="Google Shape;3963;p36"/>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4" name="Google Shape;3964;p36"/>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5" name="Google Shape;3965;p36"/>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66" name="Google Shape;3966;p36"/>
          <p:cNvGrpSpPr/>
          <p:nvPr/>
        </p:nvGrpSpPr>
        <p:grpSpPr>
          <a:xfrm>
            <a:off x="2618504" y="3376093"/>
            <a:ext cx="204795" cy="230889"/>
            <a:chOff x="3299850" y="238575"/>
            <a:chExt cx="427725" cy="482225"/>
          </a:xfrm>
        </p:grpSpPr>
        <p:sp>
          <p:nvSpPr>
            <p:cNvPr id="3967" name="Google Shape;3967;p36"/>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8" name="Google Shape;3968;p36"/>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9" name="Google Shape;3969;p36"/>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0" name="Google Shape;3970;p36"/>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1" name="Google Shape;3971;p36"/>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72" name="Google Shape;3972;p36"/>
          <p:cNvGrpSpPr/>
          <p:nvPr/>
        </p:nvGrpSpPr>
        <p:grpSpPr>
          <a:xfrm>
            <a:off x="2881617" y="3375877"/>
            <a:ext cx="239675" cy="231320"/>
            <a:chOff x="3857225" y="238125"/>
            <a:chExt cx="500575" cy="483125"/>
          </a:xfrm>
        </p:grpSpPr>
        <p:sp>
          <p:nvSpPr>
            <p:cNvPr id="3973" name="Google Shape;3973;p36"/>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4" name="Google Shape;3974;p36"/>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5" name="Google Shape;3975;p36"/>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6" name="Google Shape;3976;p36"/>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7" name="Google Shape;3977;p36"/>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8" name="Google Shape;3978;p36"/>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9" name="Google Shape;3979;p36"/>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980" name="Google Shape;3980;p36"/>
          <p:cNvSpPr/>
          <p:nvPr/>
        </p:nvSpPr>
        <p:spPr>
          <a:xfrm>
            <a:off x="3165768" y="3375889"/>
            <a:ext cx="239675" cy="231284"/>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981" name="Google Shape;3981;p36"/>
          <p:cNvGrpSpPr/>
          <p:nvPr/>
        </p:nvGrpSpPr>
        <p:grpSpPr>
          <a:xfrm>
            <a:off x="3457440" y="3375895"/>
            <a:ext cx="231332" cy="231284"/>
            <a:chOff x="5053900" y="238200"/>
            <a:chExt cx="483150" cy="483050"/>
          </a:xfrm>
        </p:grpSpPr>
        <p:sp>
          <p:nvSpPr>
            <p:cNvPr id="3982" name="Google Shape;3982;p36"/>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3" name="Google Shape;3983;p36"/>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4" name="Google Shape;3984;p36"/>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5" name="Google Shape;3985;p36"/>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86" name="Google Shape;3986;p36"/>
          <p:cNvGrpSpPr/>
          <p:nvPr/>
        </p:nvGrpSpPr>
        <p:grpSpPr>
          <a:xfrm>
            <a:off x="3738932" y="3375877"/>
            <a:ext cx="231320" cy="231320"/>
            <a:chOff x="5648375" y="238125"/>
            <a:chExt cx="483125" cy="483125"/>
          </a:xfrm>
        </p:grpSpPr>
        <p:sp>
          <p:nvSpPr>
            <p:cNvPr id="3987" name="Google Shape;3987;p36"/>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8" name="Google Shape;3988;p36"/>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9" name="Google Shape;3989;p36"/>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0" name="Google Shape;3990;p36"/>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1" name="Google Shape;3991;p36"/>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2" name="Google Shape;3992;p36"/>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3" name="Google Shape;3993;p36"/>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4" name="Google Shape;3994;p36"/>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5" name="Google Shape;3995;p36"/>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6" name="Google Shape;3996;p36"/>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97" name="Google Shape;3997;p36"/>
          <p:cNvGrpSpPr/>
          <p:nvPr/>
        </p:nvGrpSpPr>
        <p:grpSpPr>
          <a:xfrm>
            <a:off x="4022286" y="3375877"/>
            <a:ext cx="231320" cy="231320"/>
            <a:chOff x="6242825" y="238125"/>
            <a:chExt cx="483125" cy="483125"/>
          </a:xfrm>
        </p:grpSpPr>
        <p:sp>
          <p:nvSpPr>
            <p:cNvPr id="3998" name="Google Shape;3998;p36"/>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9" name="Google Shape;3999;p36"/>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0" name="Google Shape;4000;p36"/>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01" name="Google Shape;4001;p36"/>
          <p:cNvGrpSpPr/>
          <p:nvPr/>
        </p:nvGrpSpPr>
        <p:grpSpPr>
          <a:xfrm>
            <a:off x="1463465" y="3675236"/>
            <a:ext cx="233630" cy="203287"/>
            <a:chOff x="889275" y="861850"/>
            <a:chExt cx="487950" cy="424575"/>
          </a:xfrm>
        </p:grpSpPr>
        <p:sp>
          <p:nvSpPr>
            <p:cNvPr id="4002" name="Google Shape;4002;p36"/>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3" name="Google Shape;4003;p36"/>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4" name="Google Shape;4004;p36"/>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5" name="Google Shape;4005;p36"/>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06" name="Google Shape;4006;p36"/>
          <p:cNvSpPr/>
          <p:nvPr/>
        </p:nvSpPr>
        <p:spPr>
          <a:xfrm>
            <a:off x="1761380" y="3661187"/>
            <a:ext cx="206028" cy="23134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7" name="Google Shape;4007;p36"/>
          <p:cNvSpPr/>
          <p:nvPr/>
        </p:nvSpPr>
        <p:spPr>
          <a:xfrm>
            <a:off x="2030024" y="3661187"/>
            <a:ext cx="232230" cy="23134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08" name="Google Shape;4008;p36"/>
          <p:cNvGrpSpPr/>
          <p:nvPr/>
        </p:nvGrpSpPr>
        <p:grpSpPr>
          <a:xfrm>
            <a:off x="2321523" y="3661220"/>
            <a:ext cx="231320" cy="231320"/>
            <a:chOff x="2676100" y="832575"/>
            <a:chExt cx="483125" cy="483125"/>
          </a:xfrm>
        </p:grpSpPr>
        <p:sp>
          <p:nvSpPr>
            <p:cNvPr id="4009" name="Google Shape;4009;p36"/>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0" name="Google Shape;4010;p36"/>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1" name="Google Shape;4011;p36"/>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12" name="Google Shape;4012;p36"/>
          <p:cNvGrpSpPr/>
          <p:nvPr/>
        </p:nvGrpSpPr>
        <p:grpSpPr>
          <a:xfrm>
            <a:off x="2601351" y="3661220"/>
            <a:ext cx="239101" cy="231320"/>
            <a:chOff x="3270550" y="832575"/>
            <a:chExt cx="499375" cy="483125"/>
          </a:xfrm>
        </p:grpSpPr>
        <p:sp>
          <p:nvSpPr>
            <p:cNvPr id="4013" name="Google Shape;4013;p36"/>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4" name="Google Shape;4014;p36"/>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5" name="Google Shape;4015;p36"/>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16" name="Google Shape;4016;p36"/>
          <p:cNvGrpSpPr/>
          <p:nvPr/>
        </p:nvGrpSpPr>
        <p:grpSpPr>
          <a:xfrm>
            <a:off x="2885789" y="3668450"/>
            <a:ext cx="231332" cy="216860"/>
            <a:chOff x="3865000" y="847675"/>
            <a:chExt cx="483150" cy="452925"/>
          </a:xfrm>
        </p:grpSpPr>
        <p:sp>
          <p:nvSpPr>
            <p:cNvPr id="4017" name="Google Shape;4017;p36"/>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8" name="Google Shape;4018;p36"/>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9" name="Google Shape;4019;p36"/>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0" name="Google Shape;4020;p36"/>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21" name="Google Shape;4021;p36"/>
          <p:cNvGrpSpPr/>
          <p:nvPr/>
        </p:nvGrpSpPr>
        <p:grpSpPr>
          <a:xfrm>
            <a:off x="3168460" y="3675195"/>
            <a:ext cx="234468" cy="203370"/>
            <a:chOff x="4452900" y="861750"/>
            <a:chExt cx="489700" cy="424750"/>
          </a:xfrm>
        </p:grpSpPr>
        <p:sp>
          <p:nvSpPr>
            <p:cNvPr id="4022" name="Google Shape;4022;p36"/>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3" name="Google Shape;4023;p36"/>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4" name="Google Shape;4024;p36"/>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25" name="Google Shape;4025;p36"/>
          <p:cNvGrpSpPr/>
          <p:nvPr/>
        </p:nvGrpSpPr>
        <p:grpSpPr>
          <a:xfrm>
            <a:off x="3452185" y="3661226"/>
            <a:ext cx="241842" cy="231308"/>
            <a:chOff x="5049750" y="832600"/>
            <a:chExt cx="505100" cy="483100"/>
          </a:xfrm>
        </p:grpSpPr>
        <p:sp>
          <p:nvSpPr>
            <p:cNvPr id="4026" name="Google Shape;4026;p36"/>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7" name="Google Shape;4027;p36"/>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28" name="Google Shape;4028;p36"/>
          <p:cNvSpPr/>
          <p:nvPr/>
        </p:nvSpPr>
        <p:spPr>
          <a:xfrm>
            <a:off x="3738299" y="3677950"/>
            <a:ext cx="232362" cy="197816"/>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29" name="Google Shape;4029;p36"/>
          <p:cNvGrpSpPr/>
          <p:nvPr/>
        </p:nvGrpSpPr>
        <p:grpSpPr>
          <a:xfrm>
            <a:off x="4036285" y="3661220"/>
            <a:ext cx="203322" cy="231320"/>
            <a:chOff x="6272100" y="832575"/>
            <a:chExt cx="424650" cy="483125"/>
          </a:xfrm>
        </p:grpSpPr>
        <p:sp>
          <p:nvSpPr>
            <p:cNvPr id="4030" name="Google Shape;4030;p36"/>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1" name="Google Shape;4031;p36"/>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32" name="Google Shape;4032;p36"/>
          <p:cNvGrpSpPr/>
          <p:nvPr/>
        </p:nvGrpSpPr>
        <p:grpSpPr>
          <a:xfrm>
            <a:off x="1464602" y="3946180"/>
            <a:ext cx="231356" cy="231332"/>
            <a:chOff x="893650" y="1428000"/>
            <a:chExt cx="483200" cy="483150"/>
          </a:xfrm>
        </p:grpSpPr>
        <p:sp>
          <p:nvSpPr>
            <p:cNvPr id="4033" name="Google Shape;4033;p36"/>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4" name="Google Shape;4034;p36"/>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5" name="Google Shape;4035;p36"/>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6" name="Google Shape;4036;p36"/>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37" name="Google Shape;4037;p36"/>
          <p:cNvSpPr/>
          <p:nvPr/>
        </p:nvSpPr>
        <p:spPr>
          <a:xfrm>
            <a:off x="1748734" y="3987259"/>
            <a:ext cx="231320" cy="149098"/>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8" name="Google Shape;4038;p36"/>
          <p:cNvSpPr/>
          <p:nvPr/>
        </p:nvSpPr>
        <p:spPr>
          <a:xfrm>
            <a:off x="2025906" y="3946162"/>
            <a:ext cx="240465" cy="231296"/>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39" name="Google Shape;4039;p36"/>
          <p:cNvGrpSpPr/>
          <p:nvPr/>
        </p:nvGrpSpPr>
        <p:grpSpPr>
          <a:xfrm>
            <a:off x="2317219" y="3960233"/>
            <a:ext cx="239927" cy="203227"/>
            <a:chOff x="2676100" y="1456375"/>
            <a:chExt cx="501100" cy="424450"/>
          </a:xfrm>
        </p:grpSpPr>
        <p:sp>
          <p:nvSpPr>
            <p:cNvPr id="4040" name="Google Shape;4040;p36"/>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1" name="Google Shape;4041;p36"/>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2" name="Google Shape;4042;p36"/>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43" name="Google Shape;4043;p36"/>
          <p:cNvGrpSpPr/>
          <p:nvPr/>
        </p:nvGrpSpPr>
        <p:grpSpPr>
          <a:xfrm>
            <a:off x="2605224" y="3946186"/>
            <a:ext cx="231356" cy="231320"/>
            <a:chOff x="3270475" y="1427025"/>
            <a:chExt cx="483200" cy="483125"/>
          </a:xfrm>
        </p:grpSpPr>
        <p:sp>
          <p:nvSpPr>
            <p:cNvPr id="4044" name="Google Shape;4044;p36"/>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5" name="Google Shape;4045;p36"/>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6" name="Google Shape;4046;p36"/>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47" name="Google Shape;4047;p36"/>
          <p:cNvGrpSpPr/>
          <p:nvPr/>
        </p:nvGrpSpPr>
        <p:grpSpPr>
          <a:xfrm>
            <a:off x="2884651" y="3946168"/>
            <a:ext cx="233607" cy="231356"/>
            <a:chOff x="3860250" y="1427025"/>
            <a:chExt cx="487900" cy="483200"/>
          </a:xfrm>
        </p:grpSpPr>
        <p:sp>
          <p:nvSpPr>
            <p:cNvPr id="4048" name="Google Shape;4048;p36"/>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9" name="Google Shape;4049;p36"/>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0" name="Google Shape;4050;p36"/>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51" name="Google Shape;4051;p36"/>
          <p:cNvSpPr/>
          <p:nvPr/>
        </p:nvSpPr>
        <p:spPr>
          <a:xfrm>
            <a:off x="3169921" y="3946150"/>
            <a:ext cx="231368" cy="231320"/>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2" name="Google Shape;4052;p36"/>
          <p:cNvSpPr/>
          <p:nvPr/>
        </p:nvSpPr>
        <p:spPr>
          <a:xfrm>
            <a:off x="3456202" y="3946144"/>
            <a:ext cx="233607" cy="231332"/>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53" name="Google Shape;4053;p36"/>
          <p:cNvGrpSpPr/>
          <p:nvPr/>
        </p:nvGrpSpPr>
        <p:grpSpPr>
          <a:xfrm>
            <a:off x="3738914" y="3946186"/>
            <a:ext cx="231356" cy="231320"/>
            <a:chOff x="5648375" y="1427025"/>
            <a:chExt cx="483200" cy="483125"/>
          </a:xfrm>
        </p:grpSpPr>
        <p:sp>
          <p:nvSpPr>
            <p:cNvPr id="4054" name="Google Shape;4054;p36"/>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5" name="Google Shape;4055;p36"/>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56" name="Google Shape;4056;p36"/>
          <p:cNvGrpSpPr/>
          <p:nvPr/>
        </p:nvGrpSpPr>
        <p:grpSpPr>
          <a:xfrm>
            <a:off x="4020772" y="3946174"/>
            <a:ext cx="234349" cy="231344"/>
            <a:chOff x="6238300" y="1426975"/>
            <a:chExt cx="489450" cy="483175"/>
          </a:xfrm>
        </p:grpSpPr>
        <p:sp>
          <p:nvSpPr>
            <p:cNvPr id="4057" name="Google Shape;4057;p36"/>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8" name="Google Shape;4058;p36"/>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9" name="Google Shape;4059;p36"/>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60" name="Google Shape;4060;p36"/>
          <p:cNvSpPr/>
          <p:nvPr/>
        </p:nvSpPr>
        <p:spPr>
          <a:xfrm>
            <a:off x="1477990" y="4231551"/>
            <a:ext cx="204543" cy="230339"/>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61" name="Google Shape;4061;p36"/>
          <p:cNvGrpSpPr/>
          <p:nvPr/>
        </p:nvGrpSpPr>
        <p:grpSpPr>
          <a:xfrm>
            <a:off x="1748764" y="4231105"/>
            <a:ext cx="231320" cy="231332"/>
            <a:chOff x="1487200" y="2021475"/>
            <a:chExt cx="483125" cy="483150"/>
          </a:xfrm>
        </p:grpSpPr>
        <p:sp>
          <p:nvSpPr>
            <p:cNvPr id="4062" name="Google Shape;4062;p36"/>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3" name="Google Shape;4063;p36"/>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4" name="Google Shape;4064;p36"/>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5" name="Google Shape;4065;p36"/>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66" name="Google Shape;4066;p36"/>
          <p:cNvGrpSpPr/>
          <p:nvPr/>
        </p:nvGrpSpPr>
        <p:grpSpPr>
          <a:xfrm>
            <a:off x="2030520" y="4245116"/>
            <a:ext cx="231320" cy="203310"/>
            <a:chOff x="2081650" y="2050750"/>
            <a:chExt cx="483125" cy="424625"/>
          </a:xfrm>
        </p:grpSpPr>
        <p:sp>
          <p:nvSpPr>
            <p:cNvPr id="4067" name="Google Shape;4067;p36"/>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8" name="Google Shape;4068;p36"/>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9" name="Google Shape;4069;p36"/>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0" name="Google Shape;4070;p36"/>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1" name="Google Shape;4071;p36"/>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2" name="Google Shape;4072;p36"/>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73" name="Google Shape;4073;p36"/>
          <p:cNvGrpSpPr/>
          <p:nvPr/>
        </p:nvGrpSpPr>
        <p:grpSpPr>
          <a:xfrm>
            <a:off x="2321523" y="4260976"/>
            <a:ext cx="231320" cy="171590"/>
            <a:chOff x="2676100" y="2083800"/>
            <a:chExt cx="483125" cy="358375"/>
          </a:xfrm>
        </p:grpSpPr>
        <p:sp>
          <p:nvSpPr>
            <p:cNvPr id="4074" name="Google Shape;4074;p36"/>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5" name="Google Shape;4075;p36"/>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76" name="Google Shape;4076;p36"/>
          <p:cNvGrpSpPr/>
          <p:nvPr/>
        </p:nvGrpSpPr>
        <p:grpSpPr>
          <a:xfrm>
            <a:off x="2610879" y="4237886"/>
            <a:ext cx="220045" cy="217770"/>
            <a:chOff x="3282325" y="2035675"/>
            <a:chExt cx="459575" cy="454825"/>
          </a:xfrm>
        </p:grpSpPr>
        <p:sp>
          <p:nvSpPr>
            <p:cNvPr id="4077" name="Google Shape;4077;p36"/>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8" name="Google Shape;4078;p36"/>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9" name="Google Shape;4079;p36"/>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0" name="Google Shape;4080;p36"/>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81" name="Google Shape;4081;p36"/>
          <p:cNvSpPr/>
          <p:nvPr/>
        </p:nvSpPr>
        <p:spPr>
          <a:xfrm>
            <a:off x="2889027" y="4239044"/>
            <a:ext cx="224701" cy="215352"/>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2" name="Google Shape;4082;p36"/>
          <p:cNvSpPr/>
          <p:nvPr/>
        </p:nvSpPr>
        <p:spPr>
          <a:xfrm>
            <a:off x="3183513" y="4231055"/>
            <a:ext cx="204184" cy="231332"/>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83" name="Google Shape;4083;p36"/>
          <p:cNvGrpSpPr/>
          <p:nvPr/>
        </p:nvGrpSpPr>
        <p:grpSpPr>
          <a:xfrm>
            <a:off x="3457296" y="4231111"/>
            <a:ext cx="231619" cy="231320"/>
            <a:chOff x="5053900" y="2021500"/>
            <a:chExt cx="483750" cy="483125"/>
          </a:xfrm>
        </p:grpSpPr>
        <p:sp>
          <p:nvSpPr>
            <p:cNvPr id="4084" name="Google Shape;4084;p36"/>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5" name="Google Shape;4085;p36"/>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6" name="Google Shape;4086;p36"/>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7" name="Google Shape;4087;p36"/>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8" name="Google Shape;4088;p36"/>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9" name="Google Shape;4089;p36"/>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0" name="Google Shape;4090;p36"/>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1" name="Google Shape;4091;p36"/>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92" name="Google Shape;4092;p36"/>
          <p:cNvSpPr/>
          <p:nvPr/>
        </p:nvSpPr>
        <p:spPr>
          <a:xfrm>
            <a:off x="3779510" y="4231120"/>
            <a:ext cx="149936" cy="231201"/>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93" name="Google Shape;4093;p36"/>
          <p:cNvGrpSpPr/>
          <p:nvPr/>
        </p:nvGrpSpPr>
        <p:grpSpPr>
          <a:xfrm>
            <a:off x="4018378" y="4233265"/>
            <a:ext cx="239137" cy="227011"/>
            <a:chOff x="6222125" y="2025975"/>
            <a:chExt cx="499450" cy="474125"/>
          </a:xfrm>
        </p:grpSpPr>
        <p:sp>
          <p:nvSpPr>
            <p:cNvPr id="4094" name="Google Shape;4094;p36"/>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5" name="Google Shape;4095;p36"/>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6" name="Google Shape;4096;p36"/>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97" name="Google Shape;4097;p36"/>
          <p:cNvGrpSpPr/>
          <p:nvPr/>
        </p:nvGrpSpPr>
        <p:grpSpPr>
          <a:xfrm>
            <a:off x="4329878" y="3428371"/>
            <a:ext cx="228148" cy="126451"/>
            <a:chOff x="896050" y="2725450"/>
            <a:chExt cx="476500" cy="264100"/>
          </a:xfrm>
        </p:grpSpPr>
        <p:sp>
          <p:nvSpPr>
            <p:cNvPr id="4098" name="Google Shape;4098;p36"/>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9" name="Google Shape;4099;p36"/>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0" name="Google Shape;4100;p36"/>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01" name="Google Shape;4101;p36"/>
          <p:cNvGrpSpPr/>
          <p:nvPr/>
        </p:nvGrpSpPr>
        <p:grpSpPr>
          <a:xfrm>
            <a:off x="4622790" y="3375930"/>
            <a:ext cx="231320" cy="231332"/>
            <a:chOff x="1487200" y="2615925"/>
            <a:chExt cx="483125" cy="483150"/>
          </a:xfrm>
        </p:grpSpPr>
        <p:sp>
          <p:nvSpPr>
            <p:cNvPr id="4102" name="Google Shape;4102;p36"/>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3" name="Google Shape;4103;p36"/>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4" name="Google Shape;4104;p36"/>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05" name="Google Shape;4105;p36"/>
          <p:cNvGrpSpPr/>
          <p:nvPr/>
        </p:nvGrpSpPr>
        <p:grpSpPr>
          <a:xfrm>
            <a:off x="4894761" y="3375930"/>
            <a:ext cx="240429" cy="231332"/>
            <a:chOff x="2077575" y="2615925"/>
            <a:chExt cx="502150" cy="483150"/>
          </a:xfrm>
        </p:grpSpPr>
        <p:sp>
          <p:nvSpPr>
            <p:cNvPr id="4106" name="Google Shape;4106;p36"/>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7" name="Google Shape;4107;p36"/>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8" name="Google Shape;4108;p36"/>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9" name="Google Shape;4109;p36"/>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10" name="Google Shape;4110;p36"/>
          <p:cNvGrpSpPr/>
          <p:nvPr/>
        </p:nvGrpSpPr>
        <p:grpSpPr>
          <a:xfrm>
            <a:off x="5182944" y="3386829"/>
            <a:ext cx="227490" cy="209535"/>
            <a:chOff x="2680100" y="2638725"/>
            <a:chExt cx="475125" cy="437625"/>
          </a:xfrm>
        </p:grpSpPr>
        <p:sp>
          <p:nvSpPr>
            <p:cNvPr id="4111" name="Google Shape;4111;p36"/>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2" name="Google Shape;4112;p36"/>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3" name="Google Shape;4113;p36"/>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4" name="Google Shape;4114;p36"/>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15" name="Google Shape;4115;p36"/>
          <p:cNvGrpSpPr/>
          <p:nvPr/>
        </p:nvGrpSpPr>
        <p:grpSpPr>
          <a:xfrm>
            <a:off x="5499587" y="3375930"/>
            <a:ext cx="162648" cy="231332"/>
            <a:chOff x="3342275" y="2615925"/>
            <a:chExt cx="339700" cy="483150"/>
          </a:xfrm>
        </p:grpSpPr>
        <p:sp>
          <p:nvSpPr>
            <p:cNvPr id="4116" name="Google Shape;4116;p36"/>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7" name="Google Shape;4117;p36"/>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18" name="Google Shape;4118;p36"/>
          <p:cNvSpPr/>
          <p:nvPr/>
        </p:nvSpPr>
        <p:spPr>
          <a:xfrm>
            <a:off x="5767230" y="3375865"/>
            <a:ext cx="189760" cy="231332"/>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9" name="Google Shape;4119;p36"/>
          <p:cNvSpPr/>
          <p:nvPr/>
        </p:nvSpPr>
        <p:spPr>
          <a:xfrm>
            <a:off x="6034533" y="3383095"/>
            <a:ext cx="231332" cy="21687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0" name="Google Shape;4120;p36"/>
          <p:cNvSpPr/>
          <p:nvPr/>
        </p:nvSpPr>
        <p:spPr>
          <a:xfrm>
            <a:off x="6323477" y="3383095"/>
            <a:ext cx="231332" cy="21687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21" name="Google Shape;4121;p36"/>
          <p:cNvGrpSpPr/>
          <p:nvPr/>
        </p:nvGrpSpPr>
        <p:grpSpPr>
          <a:xfrm>
            <a:off x="6604544" y="3376241"/>
            <a:ext cx="230853" cy="230710"/>
            <a:chOff x="5648900" y="2616600"/>
            <a:chExt cx="482150" cy="481850"/>
          </a:xfrm>
        </p:grpSpPr>
        <p:sp>
          <p:nvSpPr>
            <p:cNvPr id="4122" name="Google Shape;4122;p36"/>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3" name="Google Shape;4123;p36"/>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24" name="Google Shape;4124;p36"/>
          <p:cNvGrpSpPr/>
          <p:nvPr/>
        </p:nvGrpSpPr>
        <p:grpSpPr>
          <a:xfrm>
            <a:off x="6889771" y="3375912"/>
            <a:ext cx="231320" cy="231368"/>
            <a:chOff x="6242825" y="2615925"/>
            <a:chExt cx="483125" cy="483225"/>
          </a:xfrm>
        </p:grpSpPr>
        <p:sp>
          <p:nvSpPr>
            <p:cNvPr id="4125" name="Google Shape;4125;p36"/>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6" name="Google Shape;4126;p36"/>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7" name="Google Shape;4127;p36"/>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8" name="Google Shape;4128;p36"/>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9" name="Google Shape;4129;p36"/>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30" name="Google Shape;4130;p36"/>
          <p:cNvSpPr/>
          <p:nvPr/>
        </p:nvSpPr>
        <p:spPr>
          <a:xfrm>
            <a:off x="4326300" y="3667656"/>
            <a:ext cx="235270" cy="21840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31" name="Google Shape;4131;p36"/>
          <p:cNvGrpSpPr/>
          <p:nvPr/>
        </p:nvGrpSpPr>
        <p:grpSpPr>
          <a:xfrm>
            <a:off x="4622138" y="3661273"/>
            <a:ext cx="232625" cy="231332"/>
            <a:chOff x="1487200" y="3210375"/>
            <a:chExt cx="485850" cy="483150"/>
          </a:xfrm>
        </p:grpSpPr>
        <p:sp>
          <p:nvSpPr>
            <p:cNvPr id="4132" name="Google Shape;4132;p36"/>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3" name="Google Shape;4133;p36"/>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4" name="Google Shape;4134;p36"/>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35" name="Google Shape;4135;p36"/>
          <p:cNvSpPr/>
          <p:nvPr/>
        </p:nvSpPr>
        <p:spPr>
          <a:xfrm>
            <a:off x="4899274" y="3683713"/>
            <a:ext cx="231320" cy="186289"/>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6" name="Google Shape;4136;p36"/>
          <p:cNvSpPr/>
          <p:nvPr/>
        </p:nvSpPr>
        <p:spPr>
          <a:xfrm>
            <a:off x="5180958" y="3707203"/>
            <a:ext cx="231356" cy="139307"/>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37" name="Google Shape;4137;p36"/>
          <p:cNvGrpSpPr/>
          <p:nvPr/>
        </p:nvGrpSpPr>
        <p:grpSpPr>
          <a:xfrm>
            <a:off x="5464922" y="3661267"/>
            <a:ext cx="231979" cy="231344"/>
            <a:chOff x="3269875" y="3210400"/>
            <a:chExt cx="484500" cy="483175"/>
          </a:xfrm>
        </p:grpSpPr>
        <p:sp>
          <p:nvSpPr>
            <p:cNvPr id="4138" name="Google Shape;4138;p36"/>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9" name="Google Shape;4139;p36"/>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40" name="Google Shape;4140;p36"/>
          <p:cNvGrpSpPr/>
          <p:nvPr/>
        </p:nvGrpSpPr>
        <p:grpSpPr>
          <a:xfrm>
            <a:off x="5804313" y="3661021"/>
            <a:ext cx="115750" cy="231835"/>
            <a:chOff x="3985700" y="3210375"/>
            <a:chExt cx="241750" cy="484200"/>
          </a:xfrm>
        </p:grpSpPr>
        <p:sp>
          <p:nvSpPr>
            <p:cNvPr id="4141" name="Google Shape;4141;p36"/>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2" name="Google Shape;4142;p36"/>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43" name="Google Shape;4143;p36"/>
          <p:cNvGrpSpPr/>
          <p:nvPr/>
        </p:nvGrpSpPr>
        <p:grpSpPr>
          <a:xfrm>
            <a:off x="6035023" y="3661709"/>
            <a:ext cx="230530" cy="230458"/>
            <a:chOff x="4460225" y="3211300"/>
            <a:chExt cx="481475" cy="481325"/>
          </a:xfrm>
        </p:grpSpPr>
        <p:sp>
          <p:nvSpPr>
            <p:cNvPr id="4144" name="Google Shape;4144;p36"/>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5" name="Google Shape;4145;p36"/>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46" name="Google Shape;4146;p36"/>
          <p:cNvSpPr/>
          <p:nvPr/>
        </p:nvSpPr>
        <p:spPr>
          <a:xfrm>
            <a:off x="6323477" y="3674671"/>
            <a:ext cx="231332" cy="204376"/>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47" name="Google Shape;4147;p36"/>
          <p:cNvGrpSpPr/>
          <p:nvPr/>
        </p:nvGrpSpPr>
        <p:grpSpPr>
          <a:xfrm>
            <a:off x="6603676" y="3681514"/>
            <a:ext cx="232589" cy="190850"/>
            <a:chOff x="5647000" y="3252650"/>
            <a:chExt cx="485775" cy="398600"/>
          </a:xfrm>
        </p:grpSpPr>
        <p:sp>
          <p:nvSpPr>
            <p:cNvPr id="4148" name="Google Shape;4148;p36"/>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9" name="Google Shape;4149;p36"/>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0" name="Google Shape;4150;p36"/>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1" name="Google Shape;4151;p36"/>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2" name="Google Shape;4152;p36"/>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53" name="Google Shape;4153;p36"/>
          <p:cNvGrpSpPr/>
          <p:nvPr/>
        </p:nvGrpSpPr>
        <p:grpSpPr>
          <a:xfrm>
            <a:off x="6889448" y="3681586"/>
            <a:ext cx="231967" cy="190706"/>
            <a:chOff x="6242450" y="3252800"/>
            <a:chExt cx="484475" cy="398300"/>
          </a:xfrm>
        </p:grpSpPr>
        <p:sp>
          <p:nvSpPr>
            <p:cNvPr id="4154" name="Google Shape;4154;p36"/>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5" name="Google Shape;4155;p36"/>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6" name="Google Shape;4156;p36"/>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57" name="Google Shape;4157;p36"/>
          <p:cNvGrpSpPr/>
          <p:nvPr/>
        </p:nvGrpSpPr>
        <p:grpSpPr>
          <a:xfrm>
            <a:off x="4342297" y="3946245"/>
            <a:ext cx="203310" cy="231320"/>
            <a:chOff x="922025" y="3804850"/>
            <a:chExt cx="424625" cy="483125"/>
          </a:xfrm>
        </p:grpSpPr>
        <p:sp>
          <p:nvSpPr>
            <p:cNvPr id="4158" name="Google Shape;4158;p36"/>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9" name="Google Shape;4159;p36"/>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60" name="Google Shape;4160;p36"/>
          <p:cNvSpPr/>
          <p:nvPr/>
        </p:nvSpPr>
        <p:spPr>
          <a:xfrm>
            <a:off x="4619995" y="3945726"/>
            <a:ext cx="236850" cy="232170"/>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61" name="Google Shape;4161;p36"/>
          <p:cNvGrpSpPr/>
          <p:nvPr/>
        </p:nvGrpSpPr>
        <p:grpSpPr>
          <a:xfrm>
            <a:off x="4908568" y="3946245"/>
            <a:ext cx="212815" cy="231320"/>
            <a:chOff x="2100300" y="3804850"/>
            <a:chExt cx="444475" cy="483125"/>
          </a:xfrm>
        </p:grpSpPr>
        <p:sp>
          <p:nvSpPr>
            <p:cNvPr id="4162" name="Google Shape;4162;p36"/>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3" name="Google Shape;4163;p36"/>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64" name="Google Shape;4164;p36"/>
          <p:cNvGrpSpPr/>
          <p:nvPr/>
        </p:nvGrpSpPr>
        <p:grpSpPr>
          <a:xfrm>
            <a:off x="5196638" y="3946245"/>
            <a:ext cx="200102" cy="231320"/>
            <a:chOff x="2708700" y="3804850"/>
            <a:chExt cx="417925" cy="483125"/>
          </a:xfrm>
        </p:grpSpPr>
        <p:sp>
          <p:nvSpPr>
            <p:cNvPr id="4165" name="Google Shape;4165;p36"/>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6" name="Google Shape;4166;p36"/>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7" name="Google Shape;4167;p36"/>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8" name="Google Shape;4168;p36"/>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69" name="Google Shape;4169;p36"/>
          <p:cNvSpPr/>
          <p:nvPr/>
        </p:nvSpPr>
        <p:spPr>
          <a:xfrm>
            <a:off x="5465186" y="3973722"/>
            <a:ext cx="231320" cy="1761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0" name="Google Shape;4170;p36"/>
          <p:cNvSpPr/>
          <p:nvPr/>
        </p:nvSpPr>
        <p:spPr>
          <a:xfrm>
            <a:off x="5755392" y="3946144"/>
            <a:ext cx="213437" cy="231332"/>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71" name="Google Shape;4171;p36"/>
          <p:cNvGrpSpPr/>
          <p:nvPr/>
        </p:nvGrpSpPr>
        <p:grpSpPr>
          <a:xfrm>
            <a:off x="6037734" y="3947113"/>
            <a:ext cx="225108" cy="229585"/>
            <a:chOff x="4467450" y="3808475"/>
            <a:chExt cx="470150" cy="479500"/>
          </a:xfrm>
        </p:grpSpPr>
        <p:sp>
          <p:nvSpPr>
            <p:cNvPr id="4172" name="Google Shape;4172;p36"/>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3" name="Google Shape;4173;p36"/>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4" name="Google Shape;4174;p36"/>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5" name="Google Shape;4175;p36"/>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76" name="Google Shape;4176;p36"/>
          <p:cNvGrpSpPr/>
          <p:nvPr/>
        </p:nvGrpSpPr>
        <p:grpSpPr>
          <a:xfrm>
            <a:off x="6323578" y="3946245"/>
            <a:ext cx="231332" cy="231320"/>
            <a:chOff x="5053900" y="3804850"/>
            <a:chExt cx="483150" cy="483125"/>
          </a:xfrm>
        </p:grpSpPr>
        <p:sp>
          <p:nvSpPr>
            <p:cNvPr id="4177" name="Google Shape;4177;p36"/>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8" name="Google Shape;4178;p36"/>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9" name="Google Shape;4179;p36"/>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0" name="Google Shape;4180;p36"/>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81" name="Google Shape;4181;p36"/>
          <p:cNvGrpSpPr/>
          <p:nvPr/>
        </p:nvGrpSpPr>
        <p:grpSpPr>
          <a:xfrm>
            <a:off x="6604310" y="3946245"/>
            <a:ext cx="231320" cy="231320"/>
            <a:chOff x="5648375" y="3804850"/>
            <a:chExt cx="483125" cy="483125"/>
          </a:xfrm>
        </p:grpSpPr>
        <p:sp>
          <p:nvSpPr>
            <p:cNvPr id="4182" name="Google Shape;4182;p36"/>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3" name="Google Shape;4183;p36"/>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4" name="Google Shape;4184;p36"/>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5" name="Google Shape;4185;p36"/>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86" name="Google Shape;4186;p36"/>
          <p:cNvGrpSpPr/>
          <p:nvPr/>
        </p:nvGrpSpPr>
        <p:grpSpPr>
          <a:xfrm>
            <a:off x="6905649" y="3949860"/>
            <a:ext cx="199564" cy="224090"/>
            <a:chOff x="6276025" y="3812400"/>
            <a:chExt cx="416800" cy="468025"/>
          </a:xfrm>
        </p:grpSpPr>
        <p:sp>
          <p:nvSpPr>
            <p:cNvPr id="4187" name="Google Shape;4187;p36"/>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8" name="Google Shape;4188;p36"/>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9" name="Google Shape;4189;p36"/>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0" name="Google Shape;4190;p36"/>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91" name="Google Shape;4191;p36"/>
          <p:cNvGrpSpPr/>
          <p:nvPr/>
        </p:nvGrpSpPr>
        <p:grpSpPr>
          <a:xfrm>
            <a:off x="4327461" y="4231163"/>
            <a:ext cx="232984" cy="231332"/>
            <a:chOff x="890400" y="4399350"/>
            <a:chExt cx="486600" cy="483150"/>
          </a:xfrm>
        </p:grpSpPr>
        <p:sp>
          <p:nvSpPr>
            <p:cNvPr id="4192" name="Google Shape;4192;p36"/>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3" name="Google Shape;4193;p36"/>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4" name="Google Shape;4194;p36"/>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95" name="Google Shape;4195;p36"/>
          <p:cNvGrpSpPr/>
          <p:nvPr/>
        </p:nvGrpSpPr>
        <p:grpSpPr>
          <a:xfrm>
            <a:off x="4622790" y="4241553"/>
            <a:ext cx="231320" cy="210552"/>
            <a:chOff x="1487200" y="4421025"/>
            <a:chExt cx="483125" cy="439750"/>
          </a:xfrm>
        </p:grpSpPr>
        <p:sp>
          <p:nvSpPr>
            <p:cNvPr id="4196" name="Google Shape;4196;p36"/>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7" name="Google Shape;4197;p36"/>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8" name="Google Shape;4198;p36"/>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9" name="Google Shape;4199;p36"/>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00" name="Google Shape;4200;p36"/>
          <p:cNvGrpSpPr/>
          <p:nvPr/>
        </p:nvGrpSpPr>
        <p:grpSpPr>
          <a:xfrm>
            <a:off x="4897705" y="4231175"/>
            <a:ext cx="234540" cy="231308"/>
            <a:chOff x="2079300" y="4399325"/>
            <a:chExt cx="489850" cy="483100"/>
          </a:xfrm>
        </p:grpSpPr>
        <p:sp>
          <p:nvSpPr>
            <p:cNvPr id="4201" name="Google Shape;4201;p36"/>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2" name="Google Shape;4202;p36"/>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03" name="Google Shape;4203;p36"/>
          <p:cNvSpPr/>
          <p:nvPr/>
        </p:nvSpPr>
        <p:spPr>
          <a:xfrm>
            <a:off x="5194956" y="4231073"/>
            <a:ext cx="203358" cy="231296"/>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04" name="Google Shape;4204;p36"/>
          <p:cNvGrpSpPr/>
          <p:nvPr/>
        </p:nvGrpSpPr>
        <p:grpSpPr>
          <a:xfrm>
            <a:off x="5486988" y="4231175"/>
            <a:ext cx="187845" cy="231308"/>
            <a:chOff x="3316000" y="4399325"/>
            <a:chExt cx="392325" cy="483100"/>
          </a:xfrm>
        </p:grpSpPr>
        <p:sp>
          <p:nvSpPr>
            <p:cNvPr id="4205" name="Google Shape;4205;p36"/>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6" name="Google Shape;4206;p36"/>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07" name="Google Shape;4207;p36"/>
          <p:cNvGrpSpPr/>
          <p:nvPr/>
        </p:nvGrpSpPr>
        <p:grpSpPr>
          <a:xfrm>
            <a:off x="5775819" y="4231163"/>
            <a:ext cx="172739" cy="231332"/>
            <a:chOff x="3926225" y="4399275"/>
            <a:chExt cx="360775" cy="483150"/>
          </a:xfrm>
        </p:grpSpPr>
        <p:sp>
          <p:nvSpPr>
            <p:cNvPr id="4208" name="Google Shape;4208;p36"/>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9" name="Google Shape;4209;p36"/>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10" name="Google Shape;4210;p36"/>
          <p:cNvSpPr/>
          <p:nvPr/>
        </p:nvSpPr>
        <p:spPr>
          <a:xfrm>
            <a:off x="6089204" y="4231079"/>
            <a:ext cx="121986" cy="231284"/>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11" name="Google Shape;4211;p36"/>
          <p:cNvGrpSpPr/>
          <p:nvPr/>
        </p:nvGrpSpPr>
        <p:grpSpPr>
          <a:xfrm>
            <a:off x="6323614" y="4231205"/>
            <a:ext cx="231260" cy="231248"/>
            <a:chOff x="5053975" y="4399375"/>
            <a:chExt cx="483000" cy="482975"/>
          </a:xfrm>
        </p:grpSpPr>
        <p:sp>
          <p:nvSpPr>
            <p:cNvPr id="4212" name="Google Shape;4212;p36"/>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3" name="Google Shape;4213;p36"/>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4" name="Google Shape;4214;p36"/>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15" name="Google Shape;4215;p36"/>
          <p:cNvGrpSpPr/>
          <p:nvPr/>
        </p:nvGrpSpPr>
        <p:grpSpPr>
          <a:xfrm>
            <a:off x="6604310" y="4231169"/>
            <a:ext cx="231320" cy="231320"/>
            <a:chOff x="5648375" y="4399300"/>
            <a:chExt cx="483125" cy="483125"/>
          </a:xfrm>
        </p:grpSpPr>
        <p:sp>
          <p:nvSpPr>
            <p:cNvPr id="4216" name="Google Shape;4216;p36"/>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7" name="Google Shape;4217;p36"/>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18" name="Google Shape;4218;p36"/>
          <p:cNvGrpSpPr/>
          <p:nvPr/>
        </p:nvGrpSpPr>
        <p:grpSpPr>
          <a:xfrm>
            <a:off x="6888215" y="4239297"/>
            <a:ext cx="234432" cy="215065"/>
            <a:chOff x="6239575" y="4416275"/>
            <a:chExt cx="489625" cy="449175"/>
          </a:xfrm>
        </p:grpSpPr>
        <p:sp>
          <p:nvSpPr>
            <p:cNvPr id="4219" name="Google Shape;4219;p36"/>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0" name="Google Shape;4220;p36"/>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1" name="Google Shape;4221;p36"/>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22" name="Google Shape;4222;p36"/>
          <p:cNvGrpSpPr/>
          <p:nvPr/>
        </p:nvGrpSpPr>
        <p:grpSpPr>
          <a:xfrm>
            <a:off x="7160783" y="3375995"/>
            <a:ext cx="231320" cy="231320"/>
            <a:chOff x="892750" y="4993750"/>
            <a:chExt cx="483125" cy="483125"/>
          </a:xfrm>
        </p:grpSpPr>
        <p:sp>
          <p:nvSpPr>
            <p:cNvPr id="4223" name="Google Shape;4223;p36"/>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4" name="Google Shape;4224;p36"/>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5" name="Google Shape;4225;p36"/>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26" name="Google Shape;4226;p36"/>
          <p:cNvGrpSpPr/>
          <p:nvPr/>
        </p:nvGrpSpPr>
        <p:grpSpPr>
          <a:xfrm>
            <a:off x="7160795" y="3661323"/>
            <a:ext cx="231320" cy="231320"/>
            <a:chOff x="1487200" y="4993750"/>
            <a:chExt cx="483125" cy="483125"/>
          </a:xfrm>
        </p:grpSpPr>
        <p:sp>
          <p:nvSpPr>
            <p:cNvPr id="4227" name="Google Shape;4227;p36"/>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8" name="Google Shape;4228;p36"/>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29" name="Google Shape;4229;p36"/>
          <p:cNvGrpSpPr/>
          <p:nvPr/>
        </p:nvGrpSpPr>
        <p:grpSpPr>
          <a:xfrm>
            <a:off x="7160807" y="3946274"/>
            <a:ext cx="231320" cy="231320"/>
            <a:chOff x="2081650" y="4993750"/>
            <a:chExt cx="483125" cy="483125"/>
          </a:xfrm>
        </p:grpSpPr>
        <p:sp>
          <p:nvSpPr>
            <p:cNvPr id="4230" name="Google Shape;4230;p36"/>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1" name="Google Shape;4231;p36"/>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32" name="Google Shape;4232;p36"/>
          <p:cNvGrpSpPr/>
          <p:nvPr/>
        </p:nvGrpSpPr>
        <p:grpSpPr>
          <a:xfrm>
            <a:off x="7449312" y="3375995"/>
            <a:ext cx="231320" cy="231320"/>
            <a:chOff x="2676100" y="4993750"/>
            <a:chExt cx="483125" cy="483125"/>
          </a:xfrm>
        </p:grpSpPr>
        <p:sp>
          <p:nvSpPr>
            <p:cNvPr id="4233" name="Google Shape;4233;p36"/>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4" name="Google Shape;4234;p36"/>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5" name="Google Shape;4235;p36"/>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36" name="Google Shape;4236;p36"/>
          <p:cNvGrpSpPr/>
          <p:nvPr/>
        </p:nvGrpSpPr>
        <p:grpSpPr>
          <a:xfrm>
            <a:off x="7160831" y="4231184"/>
            <a:ext cx="231320" cy="231320"/>
            <a:chOff x="3270550" y="4993750"/>
            <a:chExt cx="483125" cy="483125"/>
          </a:xfrm>
        </p:grpSpPr>
        <p:sp>
          <p:nvSpPr>
            <p:cNvPr id="4237" name="Google Shape;4237;p36"/>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8" name="Google Shape;4238;p36"/>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9" name="Google Shape;4239;p36"/>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40" name="Google Shape;4240;p36"/>
          <p:cNvSpPr/>
          <p:nvPr/>
        </p:nvSpPr>
        <p:spPr>
          <a:xfrm>
            <a:off x="7449253" y="3661163"/>
            <a:ext cx="231332" cy="231392"/>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41" name="Google Shape;4241;p36"/>
          <p:cNvGrpSpPr/>
          <p:nvPr/>
        </p:nvGrpSpPr>
        <p:grpSpPr>
          <a:xfrm>
            <a:off x="7449342" y="3946238"/>
            <a:ext cx="231332" cy="231392"/>
            <a:chOff x="4459450" y="4993700"/>
            <a:chExt cx="483150" cy="483275"/>
          </a:xfrm>
        </p:grpSpPr>
        <p:sp>
          <p:nvSpPr>
            <p:cNvPr id="4242" name="Google Shape;4242;p36"/>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3" name="Google Shape;4243;p36"/>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44" name="Google Shape;4244;p36"/>
          <p:cNvGrpSpPr/>
          <p:nvPr/>
        </p:nvGrpSpPr>
        <p:grpSpPr>
          <a:xfrm>
            <a:off x="7449354" y="4231148"/>
            <a:ext cx="231332" cy="231392"/>
            <a:chOff x="5053900" y="4993700"/>
            <a:chExt cx="483150" cy="483275"/>
          </a:xfrm>
        </p:grpSpPr>
        <p:sp>
          <p:nvSpPr>
            <p:cNvPr id="4245" name="Google Shape;4245;p36"/>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6" name="Google Shape;4246;p36"/>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250" name="Shape 4250"/>
        <p:cNvGrpSpPr/>
        <p:nvPr/>
      </p:nvGrpSpPr>
      <p:grpSpPr>
        <a:xfrm>
          <a:off x="0" y="0"/>
          <a:ext cx="0" cy="0"/>
          <a:chOff x="0" y="0"/>
          <a:chExt cx="0" cy="0"/>
        </a:xfrm>
      </p:grpSpPr>
      <p:sp>
        <p:nvSpPr>
          <p:cNvPr id="4251" name="Google Shape;4251;p3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Business </a:t>
            </a:r>
            <a:r>
              <a:rPr lang="es">
                <a:latin typeface="Arial"/>
                <a:ea typeface="Arial"/>
                <a:cs typeface="Arial"/>
                <a:sym typeface="Arial"/>
              </a:rPr>
              <a:t>I</a:t>
            </a:r>
            <a:r>
              <a:rPr lang="es">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grpSp>
        <p:nvGrpSpPr>
          <p:cNvPr id="4252" name="Google Shape;4252;p37"/>
          <p:cNvGrpSpPr/>
          <p:nvPr/>
        </p:nvGrpSpPr>
        <p:grpSpPr>
          <a:xfrm>
            <a:off x="1012848" y="1674363"/>
            <a:ext cx="348568" cy="348541"/>
            <a:chOff x="-65131525" y="1914325"/>
            <a:chExt cx="316650" cy="316625"/>
          </a:xfrm>
        </p:grpSpPr>
        <p:sp>
          <p:nvSpPr>
            <p:cNvPr id="4253" name="Google Shape;4253;p37"/>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37"/>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5" name="Google Shape;4255;p37"/>
          <p:cNvGrpSpPr/>
          <p:nvPr/>
        </p:nvGrpSpPr>
        <p:grpSpPr>
          <a:xfrm>
            <a:off x="1012848" y="2079072"/>
            <a:ext cx="348568" cy="348568"/>
            <a:chOff x="-65131525" y="2281350"/>
            <a:chExt cx="316650" cy="316650"/>
          </a:xfrm>
        </p:grpSpPr>
        <p:sp>
          <p:nvSpPr>
            <p:cNvPr id="4256" name="Google Shape;4256;p37"/>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37"/>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8" name="Google Shape;4258;p37"/>
          <p:cNvGrpSpPr/>
          <p:nvPr/>
        </p:nvGrpSpPr>
        <p:grpSpPr>
          <a:xfrm>
            <a:off x="1015889" y="2481800"/>
            <a:ext cx="342486" cy="349421"/>
            <a:chOff x="-65129950" y="2646800"/>
            <a:chExt cx="311125" cy="317425"/>
          </a:xfrm>
        </p:grpSpPr>
        <p:sp>
          <p:nvSpPr>
            <p:cNvPr id="4259" name="Google Shape;4259;p37"/>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37"/>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1" name="Google Shape;4261;p37"/>
          <p:cNvGrpSpPr/>
          <p:nvPr/>
        </p:nvGrpSpPr>
        <p:grpSpPr>
          <a:xfrm>
            <a:off x="3112739" y="1673042"/>
            <a:ext cx="351155" cy="351183"/>
            <a:chOff x="-63252250" y="1930850"/>
            <a:chExt cx="319000" cy="319025"/>
          </a:xfrm>
        </p:grpSpPr>
        <p:sp>
          <p:nvSpPr>
            <p:cNvPr id="4262" name="Google Shape;4262;p37"/>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37"/>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4" name="Google Shape;4264;p37"/>
          <p:cNvSpPr/>
          <p:nvPr/>
        </p:nvSpPr>
        <p:spPr>
          <a:xfrm>
            <a:off x="3109167" y="2078344"/>
            <a:ext cx="354375" cy="35016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5" name="Google Shape;4265;p37"/>
          <p:cNvGrpSpPr/>
          <p:nvPr/>
        </p:nvGrpSpPr>
        <p:grpSpPr>
          <a:xfrm>
            <a:off x="3113606" y="2481359"/>
            <a:ext cx="349421" cy="350302"/>
            <a:chOff x="-63250675" y="2664125"/>
            <a:chExt cx="317425" cy="318225"/>
          </a:xfrm>
        </p:grpSpPr>
        <p:sp>
          <p:nvSpPr>
            <p:cNvPr id="4266" name="Google Shape;4266;p37"/>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37"/>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8" name="Google Shape;4268;p37"/>
          <p:cNvGrpSpPr/>
          <p:nvPr/>
        </p:nvGrpSpPr>
        <p:grpSpPr>
          <a:xfrm>
            <a:off x="5236493" y="1676729"/>
            <a:ext cx="345954" cy="343807"/>
            <a:chOff x="-61354075" y="1940500"/>
            <a:chExt cx="314275" cy="312325"/>
          </a:xfrm>
        </p:grpSpPr>
        <p:sp>
          <p:nvSpPr>
            <p:cNvPr id="4269" name="Google Shape;4269;p37"/>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37"/>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37"/>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37"/>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3" name="Google Shape;4273;p37"/>
          <p:cNvGrpSpPr/>
          <p:nvPr/>
        </p:nvGrpSpPr>
        <p:grpSpPr>
          <a:xfrm>
            <a:off x="5235185" y="2093382"/>
            <a:ext cx="348568" cy="319948"/>
            <a:chOff x="-61354875" y="2322300"/>
            <a:chExt cx="316650" cy="290650"/>
          </a:xfrm>
        </p:grpSpPr>
        <p:sp>
          <p:nvSpPr>
            <p:cNvPr id="4274" name="Google Shape;4274;p37"/>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37"/>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37"/>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7" name="Google Shape;4277;p37"/>
          <p:cNvGrpSpPr/>
          <p:nvPr/>
        </p:nvGrpSpPr>
        <p:grpSpPr>
          <a:xfrm>
            <a:off x="5235185" y="2482226"/>
            <a:ext cx="348568" cy="348568"/>
            <a:chOff x="-61354875" y="2671225"/>
            <a:chExt cx="316650" cy="316650"/>
          </a:xfrm>
        </p:grpSpPr>
        <p:sp>
          <p:nvSpPr>
            <p:cNvPr id="4278" name="Google Shape;4278;p37"/>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37"/>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37"/>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37"/>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37"/>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3" name="Google Shape;4283;p37"/>
          <p:cNvGrpSpPr/>
          <p:nvPr/>
        </p:nvGrpSpPr>
        <p:grpSpPr>
          <a:xfrm>
            <a:off x="7343521" y="1672781"/>
            <a:ext cx="351155" cy="351706"/>
            <a:chOff x="-59502375" y="1904375"/>
            <a:chExt cx="319000" cy="319500"/>
          </a:xfrm>
        </p:grpSpPr>
        <p:sp>
          <p:nvSpPr>
            <p:cNvPr id="4284" name="Google Shape;4284;p37"/>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37"/>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37"/>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7" name="Google Shape;4287;p37"/>
          <p:cNvGrpSpPr/>
          <p:nvPr/>
        </p:nvGrpSpPr>
        <p:grpSpPr>
          <a:xfrm>
            <a:off x="1435629" y="1675588"/>
            <a:ext cx="351155" cy="346092"/>
            <a:chOff x="-64774725" y="1916550"/>
            <a:chExt cx="319000" cy="314400"/>
          </a:xfrm>
        </p:grpSpPr>
        <p:sp>
          <p:nvSpPr>
            <p:cNvPr id="4288" name="Google Shape;4288;p37"/>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37"/>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0" name="Google Shape;4290;p37"/>
          <p:cNvGrpSpPr/>
          <p:nvPr/>
        </p:nvGrpSpPr>
        <p:grpSpPr>
          <a:xfrm>
            <a:off x="1436923" y="2077338"/>
            <a:ext cx="348568" cy="352036"/>
            <a:chOff x="-64764500" y="2280550"/>
            <a:chExt cx="316650" cy="319800"/>
          </a:xfrm>
        </p:grpSpPr>
        <p:sp>
          <p:nvSpPr>
            <p:cNvPr id="4291" name="Google Shape;4291;p37"/>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37"/>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3" name="Google Shape;4293;p37"/>
          <p:cNvSpPr/>
          <p:nvPr/>
        </p:nvSpPr>
        <p:spPr>
          <a:xfrm>
            <a:off x="1457026" y="2482308"/>
            <a:ext cx="304344" cy="348568"/>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4" name="Google Shape;4294;p37"/>
          <p:cNvGrpSpPr/>
          <p:nvPr/>
        </p:nvGrpSpPr>
        <p:grpSpPr>
          <a:xfrm>
            <a:off x="3542063" y="1710757"/>
            <a:ext cx="347688" cy="275750"/>
            <a:chOff x="-62882850" y="1999375"/>
            <a:chExt cx="315850" cy="250500"/>
          </a:xfrm>
        </p:grpSpPr>
        <p:sp>
          <p:nvSpPr>
            <p:cNvPr id="4295" name="Google Shape;4295;p37"/>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37"/>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7" name="Google Shape;4297;p37"/>
          <p:cNvGrpSpPr/>
          <p:nvPr/>
        </p:nvGrpSpPr>
        <p:grpSpPr>
          <a:xfrm>
            <a:off x="3533821" y="2078631"/>
            <a:ext cx="364172" cy="349449"/>
            <a:chOff x="-62890750" y="2296300"/>
            <a:chExt cx="330825" cy="317450"/>
          </a:xfrm>
        </p:grpSpPr>
        <p:sp>
          <p:nvSpPr>
            <p:cNvPr id="4298" name="Google Shape;4298;p37"/>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37"/>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37"/>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1" name="Google Shape;4301;p37"/>
          <p:cNvGrpSpPr/>
          <p:nvPr/>
        </p:nvGrpSpPr>
        <p:grpSpPr>
          <a:xfrm>
            <a:off x="3542063" y="2481799"/>
            <a:ext cx="347688" cy="349421"/>
            <a:chOff x="-62882850" y="2664925"/>
            <a:chExt cx="315850" cy="317425"/>
          </a:xfrm>
        </p:grpSpPr>
        <p:sp>
          <p:nvSpPr>
            <p:cNvPr id="4302" name="Google Shape;4302;p37"/>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37"/>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04" name="Google Shape;4304;p37"/>
          <p:cNvSpPr/>
          <p:nvPr/>
        </p:nvSpPr>
        <p:spPr>
          <a:xfrm>
            <a:off x="5656501" y="1675220"/>
            <a:ext cx="351183" cy="346945"/>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05" name="Google Shape;4305;p37"/>
          <p:cNvGrpSpPr/>
          <p:nvPr/>
        </p:nvGrpSpPr>
        <p:grpSpPr>
          <a:xfrm>
            <a:off x="5659701" y="2082099"/>
            <a:ext cx="348568" cy="342514"/>
            <a:chOff x="-60988625" y="2310475"/>
            <a:chExt cx="316650" cy="311150"/>
          </a:xfrm>
        </p:grpSpPr>
        <p:sp>
          <p:nvSpPr>
            <p:cNvPr id="4306" name="Google Shape;4306;p37"/>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37"/>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37"/>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37"/>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37"/>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37"/>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2" name="Google Shape;4312;p37"/>
          <p:cNvGrpSpPr/>
          <p:nvPr/>
        </p:nvGrpSpPr>
        <p:grpSpPr>
          <a:xfrm>
            <a:off x="5660141" y="2481029"/>
            <a:ext cx="347688" cy="350963"/>
            <a:chOff x="-60987050" y="2671400"/>
            <a:chExt cx="315850" cy="318825"/>
          </a:xfrm>
        </p:grpSpPr>
        <p:sp>
          <p:nvSpPr>
            <p:cNvPr id="4313" name="Google Shape;4313;p37"/>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37"/>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5" name="Google Shape;4315;p37"/>
          <p:cNvGrpSpPr/>
          <p:nvPr/>
        </p:nvGrpSpPr>
        <p:grpSpPr>
          <a:xfrm>
            <a:off x="7343520" y="2082980"/>
            <a:ext cx="351155" cy="340753"/>
            <a:chOff x="-59481900" y="2290800"/>
            <a:chExt cx="319000" cy="309550"/>
          </a:xfrm>
        </p:grpSpPr>
        <p:sp>
          <p:nvSpPr>
            <p:cNvPr id="4316" name="Google Shape;4316;p37"/>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37"/>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37"/>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37"/>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37"/>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37"/>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2" name="Google Shape;4322;p37"/>
          <p:cNvGrpSpPr/>
          <p:nvPr/>
        </p:nvGrpSpPr>
        <p:grpSpPr>
          <a:xfrm>
            <a:off x="1857395" y="1674005"/>
            <a:ext cx="351155" cy="349256"/>
            <a:chOff x="-64401400" y="1914475"/>
            <a:chExt cx="319000" cy="317275"/>
          </a:xfrm>
        </p:grpSpPr>
        <p:sp>
          <p:nvSpPr>
            <p:cNvPr id="4323" name="Google Shape;4323;p37"/>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37"/>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37"/>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6" name="Google Shape;4326;p37"/>
          <p:cNvGrpSpPr/>
          <p:nvPr/>
        </p:nvGrpSpPr>
        <p:grpSpPr>
          <a:xfrm>
            <a:off x="1918957" y="2079430"/>
            <a:ext cx="228031" cy="347853"/>
            <a:chOff x="-64343900" y="2282125"/>
            <a:chExt cx="207150" cy="316000"/>
          </a:xfrm>
        </p:grpSpPr>
        <p:sp>
          <p:nvSpPr>
            <p:cNvPr id="4327" name="Google Shape;4327;p37"/>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37"/>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9" name="Google Shape;4329;p37"/>
          <p:cNvSpPr/>
          <p:nvPr/>
        </p:nvSpPr>
        <p:spPr>
          <a:xfrm>
            <a:off x="1856263" y="2480574"/>
            <a:ext cx="349421" cy="3520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0" name="Google Shape;4330;p37"/>
          <p:cNvGrpSpPr/>
          <p:nvPr/>
        </p:nvGrpSpPr>
        <p:grpSpPr>
          <a:xfrm>
            <a:off x="3994027" y="1674252"/>
            <a:ext cx="303463" cy="348761"/>
            <a:chOff x="-62496925" y="1931475"/>
            <a:chExt cx="275675" cy="316825"/>
          </a:xfrm>
        </p:grpSpPr>
        <p:sp>
          <p:nvSpPr>
            <p:cNvPr id="4331" name="Google Shape;4331;p37"/>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37"/>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3" name="Google Shape;4333;p37"/>
          <p:cNvGrpSpPr/>
          <p:nvPr/>
        </p:nvGrpSpPr>
        <p:grpSpPr>
          <a:xfrm>
            <a:off x="3971901" y="2078521"/>
            <a:ext cx="347715" cy="349669"/>
            <a:chOff x="-62516625" y="2297875"/>
            <a:chExt cx="315875" cy="317650"/>
          </a:xfrm>
        </p:grpSpPr>
        <p:sp>
          <p:nvSpPr>
            <p:cNvPr id="4334" name="Google Shape;4334;p37"/>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37"/>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6" name="Google Shape;4336;p37"/>
          <p:cNvGrpSpPr/>
          <p:nvPr/>
        </p:nvGrpSpPr>
        <p:grpSpPr>
          <a:xfrm>
            <a:off x="3970608" y="2497389"/>
            <a:ext cx="350302" cy="318241"/>
            <a:chOff x="-62518200" y="2692475"/>
            <a:chExt cx="318225" cy="289100"/>
          </a:xfrm>
        </p:grpSpPr>
        <p:sp>
          <p:nvSpPr>
            <p:cNvPr id="4337" name="Google Shape;4337;p37"/>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37"/>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9" name="Google Shape;4339;p37"/>
          <p:cNvGrpSpPr/>
          <p:nvPr/>
        </p:nvGrpSpPr>
        <p:grpSpPr>
          <a:xfrm>
            <a:off x="6103002" y="1674789"/>
            <a:ext cx="294822" cy="347688"/>
            <a:chOff x="-60597975" y="1939525"/>
            <a:chExt cx="267825" cy="315850"/>
          </a:xfrm>
        </p:grpSpPr>
        <p:sp>
          <p:nvSpPr>
            <p:cNvPr id="4340" name="Google Shape;4340;p37"/>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37"/>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2" name="Google Shape;4342;p37"/>
          <p:cNvGrpSpPr/>
          <p:nvPr/>
        </p:nvGrpSpPr>
        <p:grpSpPr>
          <a:xfrm>
            <a:off x="6074836" y="2077998"/>
            <a:ext cx="351155" cy="350715"/>
            <a:chOff x="-60620800" y="2304600"/>
            <a:chExt cx="319000" cy="318600"/>
          </a:xfrm>
        </p:grpSpPr>
        <p:sp>
          <p:nvSpPr>
            <p:cNvPr id="4343" name="Google Shape;4343;p37"/>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37"/>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37"/>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6" name="Google Shape;4346;p37"/>
          <p:cNvGrpSpPr/>
          <p:nvPr/>
        </p:nvGrpSpPr>
        <p:grpSpPr>
          <a:xfrm>
            <a:off x="6076129" y="2531638"/>
            <a:ext cx="348568" cy="249744"/>
            <a:chOff x="-60621600" y="2716100"/>
            <a:chExt cx="316650" cy="226875"/>
          </a:xfrm>
        </p:grpSpPr>
        <p:sp>
          <p:nvSpPr>
            <p:cNvPr id="4347" name="Google Shape;4347;p37"/>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37"/>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9" name="Google Shape;4349;p37"/>
          <p:cNvGrpSpPr/>
          <p:nvPr/>
        </p:nvGrpSpPr>
        <p:grpSpPr>
          <a:xfrm>
            <a:off x="7348722" y="2482240"/>
            <a:ext cx="340753" cy="348541"/>
            <a:chOff x="-59475600" y="2658625"/>
            <a:chExt cx="309550" cy="316625"/>
          </a:xfrm>
        </p:grpSpPr>
        <p:sp>
          <p:nvSpPr>
            <p:cNvPr id="4350" name="Google Shape;4350;p37"/>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37"/>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37"/>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37"/>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37"/>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37"/>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37"/>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7" name="Google Shape;4357;p37"/>
          <p:cNvSpPr/>
          <p:nvPr/>
        </p:nvSpPr>
        <p:spPr>
          <a:xfrm>
            <a:off x="2274374" y="1674849"/>
            <a:ext cx="347715" cy="34768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37"/>
          <p:cNvSpPr/>
          <p:nvPr/>
        </p:nvSpPr>
        <p:spPr>
          <a:xfrm>
            <a:off x="2300395" y="2077835"/>
            <a:ext cx="295675" cy="351183"/>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9" name="Google Shape;4359;p37"/>
          <p:cNvGrpSpPr/>
          <p:nvPr/>
        </p:nvGrpSpPr>
        <p:grpSpPr>
          <a:xfrm>
            <a:off x="2324934" y="2481800"/>
            <a:ext cx="250570" cy="349421"/>
            <a:chOff x="-63987100" y="2646800"/>
            <a:chExt cx="227625" cy="317425"/>
          </a:xfrm>
        </p:grpSpPr>
        <p:sp>
          <p:nvSpPr>
            <p:cNvPr id="4360" name="Google Shape;4360;p37"/>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37"/>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2" name="Google Shape;4362;p37"/>
          <p:cNvGrpSpPr/>
          <p:nvPr/>
        </p:nvGrpSpPr>
        <p:grpSpPr>
          <a:xfrm>
            <a:off x="4393267" y="1672615"/>
            <a:ext cx="340753" cy="352036"/>
            <a:chOff x="-62148000" y="1930075"/>
            <a:chExt cx="309550" cy="319800"/>
          </a:xfrm>
        </p:grpSpPr>
        <p:sp>
          <p:nvSpPr>
            <p:cNvPr id="4363" name="Google Shape;4363;p37"/>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37"/>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5" name="Google Shape;4365;p37"/>
          <p:cNvGrpSpPr/>
          <p:nvPr/>
        </p:nvGrpSpPr>
        <p:grpSpPr>
          <a:xfrm>
            <a:off x="4390667" y="2079498"/>
            <a:ext cx="345954" cy="347715"/>
            <a:chOff x="-62150375" y="2297875"/>
            <a:chExt cx="314275" cy="315875"/>
          </a:xfrm>
        </p:grpSpPr>
        <p:sp>
          <p:nvSpPr>
            <p:cNvPr id="4366" name="Google Shape;4366;p37"/>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37"/>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37"/>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37"/>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37"/>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1" name="Google Shape;4371;p37"/>
          <p:cNvGrpSpPr/>
          <p:nvPr/>
        </p:nvGrpSpPr>
        <p:grpSpPr>
          <a:xfrm>
            <a:off x="4389359" y="2481359"/>
            <a:ext cx="348568" cy="350302"/>
            <a:chOff x="-62150375" y="2664925"/>
            <a:chExt cx="316650" cy="318225"/>
          </a:xfrm>
        </p:grpSpPr>
        <p:sp>
          <p:nvSpPr>
            <p:cNvPr id="4372" name="Google Shape;4372;p37"/>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37"/>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37"/>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37"/>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6" name="Google Shape;4376;p37"/>
          <p:cNvGrpSpPr/>
          <p:nvPr/>
        </p:nvGrpSpPr>
        <p:grpSpPr>
          <a:xfrm>
            <a:off x="6499777" y="1673096"/>
            <a:ext cx="349421" cy="351073"/>
            <a:chOff x="-60254550" y="1938025"/>
            <a:chExt cx="317425" cy="318925"/>
          </a:xfrm>
        </p:grpSpPr>
        <p:sp>
          <p:nvSpPr>
            <p:cNvPr id="4377" name="Google Shape;4377;p37"/>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37"/>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37"/>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37"/>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1" name="Google Shape;4381;p37"/>
          <p:cNvGrpSpPr/>
          <p:nvPr/>
        </p:nvGrpSpPr>
        <p:grpSpPr>
          <a:xfrm>
            <a:off x="6479471" y="2079003"/>
            <a:ext cx="348923" cy="348706"/>
            <a:chOff x="6479471" y="2079003"/>
            <a:chExt cx="348923" cy="348706"/>
          </a:xfrm>
        </p:grpSpPr>
        <p:sp>
          <p:nvSpPr>
            <p:cNvPr id="4382" name="Google Shape;4382;p37"/>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3" name="Google Shape;4383;p37"/>
            <p:cNvGrpSpPr/>
            <p:nvPr/>
          </p:nvGrpSpPr>
          <p:grpSpPr>
            <a:xfrm>
              <a:off x="6520582" y="2079003"/>
              <a:ext cx="307811" cy="348706"/>
              <a:chOff x="-60218325" y="2304850"/>
              <a:chExt cx="279625" cy="316775"/>
            </a:xfrm>
          </p:grpSpPr>
          <p:sp>
            <p:nvSpPr>
              <p:cNvPr id="4384" name="Google Shape;4384;p37"/>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37"/>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37"/>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37"/>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37"/>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37"/>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37"/>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91" name="Google Shape;4391;p37"/>
          <p:cNvGrpSpPr/>
          <p:nvPr/>
        </p:nvGrpSpPr>
        <p:grpSpPr>
          <a:xfrm>
            <a:off x="6526651" y="2480932"/>
            <a:ext cx="295675" cy="351155"/>
            <a:chOff x="-60232500" y="2671225"/>
            <a:chExt cx="268600" cy="319000"/>
          </a:xfrm>
        </p:grpSpPr>
        <p:sp>
          <p:nvSpPr>
            <p:cNvPr id="4392" name="Google Shape;4392;p37"/>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37"/>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4" name="Google Shape;4394;p37"/>
          <p:cNvGrpSpPr/>
          <p:nvPr/>
        </p:nvGrpSpPr>
        <p:grpSpPr>
          <a:xfrm>
            <a:off x="7768638" y="1673056"/>
            <a:ext cx="347715" cy="351155"/>
            <a:chOff x="-59100700" y="1911950"/>
            <a:chExt cx="315875" cy="319000"/>
          </a:xfrm>
        </p:grpSpPr>
        <p:sp>
          <p:nvSpPr>
            <p:cNvPr id="4395" name="Google Shape;4395;p37"/>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37"/>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37"/>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37"/>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37"/>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37"/>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37"/>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37"/>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37"/>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37"/>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5" name="Google Shape;4405;p37"/>
          <p:cNvGrpSpPr/>
          <p:nvPr/>
        </p:nvGrpSpPr>
        <p:grpSpPr>
          <a:xfrm>
            <a:off x="2694871" y="1674459"/>
            <a:ext cx="361558" cy="348348"/>
            <a:chOff x="-63665750" y="1914325"/>
            <a:chExt cx="328450" cy="316450"/>
          </a:xfrm>
        </p:grpSpPr>
        <p:sp>
          <p:nvSpPr>
            <p:cNvPr id="4406" name="Google Shape;4406;p37"/>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37"/>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8" name="Google Shape;4408;p37"/>
          <p:cNvGrpSpPr/>
          <p:nvPr/>
        </p:nvGrpSpPr>
        <p:grpSpPr>
          <a:xfrm>
            <a:off x="2699632" y="2077985"/>
            <a:ext cx="352036" cy="350742"/>
            <a:chOff x="-63666550" y="2278975"/>
            <a:chExt cx="319800" cy="318625"/>
          </a:xfrm>
        </p:grpSpPr>
        <p:sp>
          <p:nvSpPr>
            <p:cNvPr id="4409" name="Google Shape;4409;p37"/>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37"/>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1" name="Google Shape;4411;p37"/>
          <p:cNvGrpSpPr/>
          <p:nvPr/>
        </p:nvGrpSpPr>
        <p:grpSpPr>
          <a:xfrm>
            <a:off x="2697031" y="2481690"/>
            <a:ext cx="357237" cy="349642"/>
            <a:chOff x="-63669700" y="2646600"/>
            <a:chExt cx="324525" cy="317625"/>
          </a:xfrm>
        </p:grpSpPr>
        <p:sp>
          <p:nvSpPr>
            <p:cNvPr id="4412" name="Google Shape;4412;p37"/>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37"/>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4" name="Google Shape;4414;p37"/>
          <p:cNvGrpSpPr/>
          <p:nvPr/>
        </p:nvGrpSpPr>
        <p:grpSpPr>
          <a:xfrm>
            <a:off x="4806228" y="1674129"/>
            <a:ext cx="348568" cy="349009"/>
            <a:chOff x="-61784125" y="1931250"/>
            <a:chExt cx="316650" cy="317050"/>
          </a:xfrm>
        </p:grpSpPr>
        <p:sp>
          <p:nvSpPr>
            <p:cNvPr id="4415" name="Google Shape;4415;p37"/>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37"/>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37"/>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37"/>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9" name="Google Shape;4419;p37"/>
          <p:cNvGrpSpPr/>
          <p:nvPr/>
        </p:nvGrpSpPr>
        <p:grpSpPr>
          <a:xfrm>
            <a:off x="4806228" y="2079072"/>
            <a:ext cx="348568" cy="348568"/>
            <a:chOff x="-61783350" y="2297100"/>
            <a:chExt cx="316650" cy="316650"/>
          </a:xfrm>
        </p:grpSpPr>
        <p:sp>
          <p:nvSpPr>
            <p:cNvPr id="4420" name="Google Shape;4420;p37"/>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37"/>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2" name="Google Shape;4422;p37"/>
          <p:cNvGrpSpPr/>
          <p:nvPr/>
        </p:nvGrpSpPr>
        <p:grpSpPr>
          <a:xfrm>
            <a:off x="4806228" y="2480781"/>
            <a:ext cx="348568" cy="351458"/>
            <a:chOff x="-61782550" y="2664925"/>
            <a:chExt cx="316650" cy="319275"/>
          </a:xfrm>
        </p:grpSpPr>
        <p:sp>
          <p:nvSpPr>
            <p:cNvPr id="4423" name="Google Shape;4423;p37"/>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37"/>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37"/>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6" name="Google Shape;4426;p37"/>
          <p:cNvGrpSpPr/>
          <p:nvPr/>
        </p:nvGrpSpPr>
        <p:grpSpPr>
          <a:xfrm>
            <a:off x="6920631" y="1682426"/>
            <a:ext cx="349421" cy="332414"/>
            <a:chOff x="-59889100" y="1945025"/>
            <a:chExt cx="317425" cy="301975"/>
          </a:xfrm>
        </p:grpSpPr>
        <p:sp>
          <p:nvSpPr>
            <p:cNvPr id="4427" name="Google Shape;4427;p37"/>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37"/>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37"/>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37"/>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1" name="Google Shape;4431;p37"/>
          <p:cNvSpPr/>
          <p:nvPr/>
        </p:nvSpPr>
        <p:spPr>
          <a:xfrm>
            <a:off x="6918333" y="2116860"/>
            <a:ext cx="350302" cy="27313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2" name="Google Shape;4432;p37"/>
          <p:cNvGrpSpPr/>
          <p:nvPr/>
        </p:nvGrpSpPr>
        <p:grpSpPr>
          <a:xfrm>
            <a:off x="6919764" y="2482611"/>
            <a:ext cx="351155" cy="347798"/>
            <a:chOff x="-59889100" y="2671925"/>
            <a:chExt cx="319000" cy="315950"/>
          </a:xfrm>
        </p:grpSpPr>
        <p:sp>
          <p:nvSpPr>
            <p:cNvPr id="4433" name="Google Shape;4433;p37"/>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37"/>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37"/>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37"/>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7" name="Google Shape;4437;p37"/>
          <p:cNvGrpSpPr/>
          <p:nvPr/>
        </p:nvGrpSpPr>
        <p:grpSpPr>
          <a:xfrm>
            <a:off x="7767785" y="2079072"/>
            <a:ext cx="349421" cy="348568"/>
            <a:chOff x="-59092025" y="2296300"/>
            <a:chExt cx="317425" cy="316650"/>
          </a:xfrm>
        </p:grpSpPr>
        <p:sp>
          <p:nvSpPr>
            <p:cNvPr id="4438" name="Google Shape;4438;p37"/>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37"/>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0" name="Google Shape;4440;p37"/>
          <p:cNvSpPr/>
          <p:nvPr/>
        </p:nvSpPr>
        <p:spPr>
          <a:xfrm>
            <a:off x="1010400" y="3043597"/>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1" name="Google Shape;4441;p37"/>
          <p:cNvGrpSpPr/>
          <p:nvPr/>
        </p:nvGrpSpPr>
        <p:grpSpPr>
          <a:xfrm>
            <a:off x="1012422" y="3464550"/>
            <a:ext cx="349421" cy="349421"/>
            <a:chOff x="-65145700" y="3727425"/>
            <a:chExt cx="317425" cy="317425"/>
          </a:xfrm>
        </p:grpSpPr>
        <p:sp>
          <p:nvSpPr>
            <p:cNvPr id="4442" name="Google Shape;4442;p37"/>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37"/>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4" name="Google Shape;4444;p37"/>
          <p:cNvGrpSpPr/>
          <p:nvPr/>
        </p:nvGrpSpPr>
        <p:grpSpPr>
          <a:xfrm>
            <a:off x="1015463" y="3872630"/>
            <a:ext cx="343340" cy="349421"/>
            <a:chOff x="-65144125" y="4094450"/>
            <a:chExt cx="311900" cy="317425"/>
          </a:xfrm>
        </p:grpSpPr>
        <p:sp>
          <p:nvSpPr>
            <p:cNvPr id="4445" name="Google Shape;4445;p37"/>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37"/>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37"/>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8" name="Google Shape;4448;p37"/>
          <p:cNvSpPr/>
          <p:nvPr/>
        </p:nvSpPr>
        <p:spPr>
          <a:xfrm>
            <a:off x="3110777" y="3042290"/>
            <a:ext cx="351155" cy="351183"/>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9" name="Google Shape;4449;p37"/>
          <p:cNvGrpSpPr/>
          <p:nvPr/>
        </p:nvGrpSpPr>
        <p:grpSpPr>
          <a:xfrm>
            <a:off x="3111996" y="3464178"/>
            <a:ext cx="352641" cy="350164"/>
            <a:chOff x="-63250675" y="3744075"/>
            <a:chExt cx="320350" cy="318100"/>
          </a:xfrm>
        </p:grpSpPr>
        <p:sp>
          <p:nvSpPr>
            <p:cNvPr id="4450" name="Google Shape;4450;p37"/>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37"/>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37"/>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3" name="Google Shape;4453;p37"/>
          <p:cNvGrpSpPr/>
          <p:nvPr/>
        </p:nvGrpSpPr>
        <p:grpSpPr>
          <a:xfrm>
            <a:off x="3113606" y="3872630"/>
            <a:ext cx="349421" cy="349421"/>
            <a:chOff x="-63250675" y="4110200"/>
            <a:chExt cx="317425" cy="317425"/>
          </a:xfrm>
        </p:grpSpPr>
        <p:sp>
          <p:nvSpPr>
            <p:cNvPr id="4454" name="Google Shape;4454;p37"/>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37"/>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37"/>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37"/>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37"/>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37"/>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37"/>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37"/>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37"/>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3" name="Google Shape;4463;p37"/>
          <p:cNvGrpSpPr/>
          <p:nvPr/>
        </p:nvGrpSpPr>
        <p:grpSpPr>
          <a:xfrm>
            <a:off x="5238653" y="3047071"/>
            <a:ext cx="341633" cy="341413"/>
            <a:chOff x="-61351725" y="3372400"/>
            <a:chExt cx="310350" cy="310150"/>
          </a:xfrm>
        </p:grpSpPr>
        <p:sp>
          <p:nvSpPr>
            <p:cNvPr id="4464" name="Google Shape;4464;p37"/>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37"/>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37"/>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7" name="Google Shape;4467;p37"/>
          <p:cNvGrpSpPr/>
          <p:nvPr/>
        </p:nvGrpSpPr>
        <p:grpSpPr>
          <a:xfrm>
            <a:off x="5235185" y="3480594"/>
            <a:ext cx="348568" cy="317333"/>
            <a:chOff x="-61354875" y="3751050"/>
            <a:chExt cx="316650" cy="288275"/>
          </a:xfrm>
        </p:grpSpPr>
        <p:sp>
          <p:nvSpPr>
            <p:cNvPr id="4468" name="Google Shape;4468;p37"/>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37"/>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37"/>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1" name="Google Shape;4471;p37"/>
          <p:cNvGrpSpPr/>
          <p:nvPr/>
        </p:nvGrpSpPr>
        <p:grpSpPr>
          <a:xfrm>
            <a:off x="5235185" y="3872616"/>
            <a:ext cx="348568" cy="349449"/>
            <a:chOff x="-61354875" y="4101525"/>
            <a:chExt cx="316650" cy="317450"/>
          </a:xfrm>
        </p:grpSpPr>
        <p:sp>
          <p:nvSpPr>
            <p:cNvPr id="4472" name="Google Shape;4472;p37"/>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37"/>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4" name="Google Shape;4474;p37"/>
          <p:cNvGrpSpPr/>
          <p:nvPr/>
        </p:nvGrpSpPr>
        <p:grpSpPr>
          <a:xfrm>
            <a:off x="7343960" y="3043811"/>
            <a:ext cx="350275" cy="347935"/>
            <a:chOff x="-59470075" y="3308975"/>
            <a:chExt cx="318200" cy="316075"/>
          </a:xfrm>
        </p:grpSpPr>
        <p:sp>
          <p:nvSpPr>
            <p:cNvPr id="4475" name="Google Shape;4475;p37"/>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37"/>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37"/>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37"/>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37"/>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37"/>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37"/>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37"/>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37"/>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4" name="Google Shape;4484;p37"/>
          <p:cNvGrpSpPr/>
          <p:nvPr/>
        </p:nvGrpSpPr>
        <p:grpSpPr>
          <a:xfrm>
            <a:off x="1436496" y="3044291"/>
            <a:ext cx="349421" cy="346972"/>
            <a:chOff x="-64781025" y="3361050"/>
            <a:chExt cx="317425" cy="315200"/>
          </a:xfrm>
        </p:grpSpPr>
        <p:sp>
          <p:nvSpPr>
            <p:cNvPr id="4485" name="Google Shape;4485;p37"/>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37"/>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37"/>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37"/>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9" name="Google Shape;4489;p37"/>
          <p:cNvSpPr/>
          <p:nvPr/>
        </p:nvSpPr>
        <p:spPr>
          <a:xfrm>
            <a:off x="1434487" y="3465532"/>
            <a:ext cx="349421" cy="34768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37"/>
          <p:cNvSpPr/>
          <p:nvPr/>
        </p:nvSpPr>
        <p:spPr>
          <a:xfrm>
            <a:off x="1460494" y="3872756"/>
            <a:ext cx="297409" cy="34942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37"/>
          <p:cNvSpPr/>
          <p:nvPr/>
        </p:nvSpPr>
        <p:spPr>
          <a:xfrm>
            <a:off x="3539685" y="3081754"/>
            <a:ext cx="348541" cy="2722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2" name="Google Shape;4492;p37"/>
          <p:cNvGrpSpPr/>
          <p:nvPr/>
        </p:nvGrpSpPr>
        <p:grpSpPr>
          <a:xfrm>
            <a:off x="3533821" y="3464288"/>
            <a:ext cx="364172" cy="349944"/>
            <a:chOff x="-62890750" y="3747425"/>
            <a:chExt cx="330825" cy="317900"/>
          </a:xfrm>
        </p:grpSpPr>
        <p:sp>
          <p:nvSpPr>
            <p:cNvPr id="4493" name="Google Shape;4493;p37"/>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37"/>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37"/>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37"/>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37"/>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37"/>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37"/>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37"/>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37"/>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37"/>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37"/>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37"/>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37"/>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37"/>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7" name="Google Shape;4507;p37"/>
          <p:cNvGrpSpPr/>
          <p:nvPr/>
        </p:nvGrpSpPr>
        <p:grpSpPr>
          <a:xfrm>
            <a:off x="3541196" y="3873056"/>
            <a:ext cx="349421" cy="348568"/>
            <a:chOff x="-62884425" y="4111775"/>
            <a:chExt cx="317425" cy="316650"/>
          </a:xfrm>
        </p:grpSpPr>
        <p:sp>
          <p:nvSpPr>
            <p:cNvPr id="4508" name="Google Shape;4508;p37"/>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37"/>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0" name="Google Shape;4510;p37"/>
          <p:cNvGrpSpPr/>
          <p:nvPr/>
        </p:nvGrpSpPr>
        <p:grpSpPr>
          <a:xfrm>
            <a:off x="5660141" y="3046520"/>
            <a:ext cx="347688" cy="342514"/>
            <a:chOff x="-60991775" y="3376900"/>
            <a:chExt cx="315850" cy="311150"/>
          </a:xfrm>
        </p:grpSpPr>
        <p:sp>
          <p:nvSpPr>
            <p:cNvPr id="4511" name="Google Shape;4511;p37"/>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37"/>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37"/>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4" name="Google Shape;4514;p37"/>
          <p:cNvGrpSpPr/>
          <p:nvPr/>
        </p:nvGrpSpPr>
        <p:grpSpPr>
          <a:xfrm>
            <a:off x="5659701" y="3468443"/>
            <a:ext cx="348568" cy="341633"/>
            <a:chOff x="-60988625" y="3740800"/>
            <a:chExt cx="316650" cy="310350"/>
          </a:xfrm>
        </p:grpSpPr>
        <p:sp>
          <p:nvSpPr>
            <p:cNvPr id="4515" name="Google Shape;4515;p37"/>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37"/>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37"/>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8" name="Google Shape;4518;p37"/>
          <p:cNvGrpSpPr/>
          <p:nvPr/>
        </p:nvGrpSpPr>
        <p:grpSpPr>
          <a:xfrm>
            <a:off x="5659701" y="3873607"/>
            <a:ext cx="348568" cy="347468"/>
            <a:chOff x="-60987850" y="4100950"/>
            <a:chExt cx="316650" cy="315650"/>
          </a:xfrm>
        </p:grpSpPr>
        <p:sp>
          <p:nvSpPr>
            <p:cNvPr id="4519" name="Google Shape;4519;p37"/>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37"/>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37"/>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37"/>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37"/>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4" name="Google Shape;4524;p37"/>
          <p:cNvGrpSpPr/>
          <p:nvPr/>
        </p:nvGrpSpPr>
        <p:grpSpPr>
          <a:xfrm>
            <a:off x="7343519" y="3469311"/>
            <a:ext cx="351155" cy="339900"/>
            <a:chOff x="-59447250" y="3706150"/>
            <a:chExt cx="319000" cy="308775"/>
          </a:xfrm>
        </p:grpSpPr>
        <p:sp>
          <p:nvSpPr>
            <p:cNvPr id="4525" name="Google Shape;4525;p37"/>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37"/>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37"/>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37"/>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9" name="Google Shape;4529;p37"/>
          <p:cNvGrpSpPr/>
          <p:nvPr/>
        </p:nvGrpSpPr>
        <p:grpSpPr>
          <a:xfrm>
            <a:off x="1857821" y="3044511"/>
            <a:ext cx="350302" cy="346532"/>
            <a:chOff x="-64406125" y="3362225"/>
            <a:chExt cx="318225" cy="314800"/>
          </a:xfrm>
        </p:grpSpPr>
        <p:sp>
          <p:nvSpPr>
            <p:cNvPr id="4530" name="Google Shape;4530;p37"/>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37"/>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2" name="Google Shape;4532;p37"/>
          <p:cNvSpPr/>
          <p:nvPr/>
        </p:nvSpPr>
        <p:spPr>
          <a:xfrm>
            <a:off x="1916080" y="3464665"/>
            <a:ext cx="229792" cy="34942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3" name="Google Shape;4533;p37"/>
          <p:cNvGrpSpPr/>
          <p:nvPr/>
        </p:nvGrpSpPr>
        <p:grpSpPr>
          <a:xfrm>
            <a:off x="1858262" y="3873057"/>
            <a:ext cx="349421" cy="348568"/>
            <a:chOff x="-64410850" y="4094450"/>
            <a:chExt cx="317425" cy="316650"/>
          </a:xfrm>
        </p:grpSpPr>
        <p:sp>
          <p:nvSpPr>
            <p:cNvPr id="4534" name="Google Shape;4534;p37"/>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37"/>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37"/>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7" name="Google Shape;4537;p37"/>
          <p:cNvSpPr/>
          <p:nvPr/>
        </p:nvSpPr>
        <p:spPr>
          <a:xfrm>
            <a:off x="3991648" y="3043074"/>
            <a:ext cx="304344" cy="34961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8" name="Google Shape;4538;p37"/>
          <p:cNvGrpSpPr/>
          <p:nvPr/>
        </p:nvGrpSpPr>
        <p:grpSpPr>
          <a:xfrm>
            <a:off x="3971901" y="3464013"/>
            <a:ext cx="347715" cy="350495"/>
            <a:chOff x="-62516625" y="3743175"/>
            <a:chExt cx="315875" cy="318400"/>
          </a:xfrm>
        </p:grpSpPr>
        <p:sp>
          <p:nvSpPr>
            <p:cNvPr id="4539" name="Google Shape;4539;p37"/>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37"/>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1" name="Google Shape;4541;p37"/>
          <p:cNvGrpSpPr/>
          <p:nvPr/>
        </p:nvGrpSpPr>
        <p:grpSpPr>
          <a:xfrm>
            <a:off x="3978410" y="3892128"/>
            <a:ext cx="334698" cy="310426"/>
            <a:chOff x="-62511900" y="4129100"/>
            <a:chExt cx="304050" cy="282000"/>
          </a:xfrm>
        </p:grpSpPr>
        <p:sp>
          <p:nvSpPr>
            <p:cNvPr id="4542" name="Google Shape;4542;p37"/>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37"/>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37"/>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37"/>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37"/>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7" name="Google Shape;4547;p37"/>
          <p:cNvGrpSpPr/>
          <p:nvPr/>
        </p:nvGrpSpPr>
        <p:grpSpPr>
          <a:xfrm>
            <a:off x="6102576" y="3043066"/>
            <a:ext cx="295675" cy="349421"/>
            <a:chOff x="-60597975" y="3367475"/>
            <a:chExt cx="268600" cy="317425"/>
          </a:xfrm>
        </p:grpSpPr>
        <p:sp>
          <p:nvSpPr>
            <p:cNvPr id="4548" name="Google Shape;4548;p37"/>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37"/>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37"/>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37"/>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37"/>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3" name="Google Shape;4553;p37"/>
          <p:cNvSpPr/>
          <p:nvPr/>
        </p:nvSpPr>
        <p:spPr>
          <a:xfrm>
            <a:off x="6072955" y="3465738"/>
            <a:ext cx="351155" cy="34727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4" name="Google Shape;4554;p37"/>
          <p:cNvGrpSpPr/>
          <p:nvPr/>
        </p:nvGrpSpPr>
        <p:grpSpPr>
          <a:xfrm>
            <a:off x="6076129" y="3922482"/>
            <a:ext cx="348568" cy="249716"/>
            <a:chOff x="-60621600" y="4145650"/>
            <a:chExt cx="316650" cy="226850"/>
          </a:xfrm>
        </p:grpSpPr>
        <p:sp>
          <p:nvSpPr>
            <p:cNvPr id="4555" name="Google Shape;4555;p37"/>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37"/>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37"/>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8" name="Google Shape;4558;p37"/>
          <p:cNvGrpSpPr/>
          <p:nvPr/>
        </p:nvGrpSpPr>
        <p:grpSpPr>
          <a:xfrm>
            <a:off x="7347852" y="3873484"/>
            <a:ext cx="342486" cy="347715"/>
            <a:chOff x="-59400775" y="4084200"/>
            <a:chExt cx="311125" cy="315875"/>
          </a:xfrm>
        </p:grpSpPr>
        <p:sp>
          <p:nvSpPr>
            <p:cNvPr id="4559" name="Google Shape;4559;p37"/>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37"/>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37"/>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37"/>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37"/>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37"/>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5" name="Google Shape;4565;p37"/>
          <p:cNvGrpSpPr/>
          <p:nvPr/>
        </p:nvGrpSpPr>
        <p:grpSpPr>
          <a:xfrm>
            <a:off x="2276375" y="3043493"/>
            <a:ext cx="347688" cy="348568"/>
            <a:chOff x="-64044600" y="3360375"/>
            <a:chExt cx="315850" cy="316650"/>
          </a:xfrm>
        </p:grpSpPr>
        <p:sp>
          <p:nvSpPr>
            <p:cNvPr id="4566" name="Google Shape;4566;p37"/>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37"/>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37"/>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9" name="Google Shape;4569;p37"/>
          <p:cNvGrpSpPr/>
          <p:nvPr/>
        </p:nvGrpSpPr>
        <p:grpSpPr>
          <a:xfrm>
            <a:off x="2301514" y="3464550"/>
            <a:ext cx="297409" cy="349421"/>
            <a:chOff x="-64022550" y="3727425"/>
            <a:chExt cx="270175" cy="317425"/>
          </a:xfrm>
        </p:grpSpPr>
        <p:sp>
          <p:nvSpPr>
            <p:cNvPr id="4570" name="Google Shape;4570;p37"/>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37"/>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37"/>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3" name="Google Shape;4573;p37"/>
          <p:cNvGrpSpPr/>
          <p:nvPr/>
        </p:nvGrpSpPr>
        <p:grpSpPr>
          <a:xfrm>
            <a:off x="2324480" y="3872616"/>
            <a:ext cx="251478" cy="349449"/>
            <a:chOff x="-64001300" y="4093650"/>
            <a:chExt cx="228450" cy="317450"/>
          </a:xfrm>
        </p:grpSpPr>
        <p:sp>
          <p:nvSpPr>
            <p:cNvPr id="4574" name="Google Shape;4574;p37"/>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37"/>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37"/>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37"/>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8" name="Google Shape;4578;p37"/>
          <p:cNvGrpSpPr/>
          <p:nvPr/>
        </p:nvGrpSpPr>
        <p:grpSpPr>
          <a:xfrm>
            <a:off x="4392400" y="3043438"/>
            <a:ext cx="342486" cy="348678"/>
            <a:chOff x="-62148800" y="3377700"/>
            <a:chExt cx="311125" cy="316750"/>
          </a:xfrm>
        </p:grpSpPr>
        <p:sp>
          <p:nvSpPr>
            <p:cNvPr id="4579" name="Google Shape;4579;p37"/>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37"/>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1" name="Google Shape;4581;p37"/>
          <p:cNvGrpSpPr/>
          <p:nvPr/>
        </p:nvGrpSpPr>
        <p:grpSpPr>
          <a:xfrm>
            <a:off x="4388506" y="3464535"/>
            <a:ext cx="350275" cy="349449"/>
            <a:chOff x="-62154300" y="3743950"/>
            <a:chExt cx="318200" cy="317450"/>
          </a:xfrm>
        </p:grpSpPr>
        <p:sp>
          <p:nvSpPr>
            <p:cNvPr id="4582" name="Google Shape;4582;p37"/>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37"/>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4" name="Google Shape;4584;p37"/>
          <p:cNvGrpSpPr/>
          <p:nvPr/>
        </p:nvGrpSpPr>
        <p:grpSpPr>
          <a:xfrm>
            <a:off x="4388493" y="3873056"/>
            <a:ext cx="350302" cy="348568"/>
            <a:chOff x="-62151950" y="4111775"/>
            <a:chExt cx="318225" cy="316650"/>
          </a:xfrm>
        </p:grpSpPr>
        <p:sp>
          <p:nvSpPr>
            <p:cNvPr id="4585" name="Google Shape;4585;p37"/>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37"/>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37"/>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37"/>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9" name="Google Shape;4589;p37"/>
          <p:cNvGrpSpPr/>
          <p:nvPr/>
        </p:nvGrpSpPr>
        <p:grpSpPr>
          <a:xfrm>
            <a:off x="6499351" y="3042984"/>
            <a:ext cx="350275" cy="349587"/>
            <a:chOff x="-60254550" y="3367325"/>
            <a:chExt cx="318200" cy="317575"/>
          </a:xfrm>
        </p:grpSpPr>
        <p:sp>
          <p:nvSpPr>
            <p:cNvPr id="4590" name="Google Shape;4590;p37"/>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37"/>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37"/>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37"/>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4" name="Google Shape;4594;p37"/>
          <p:cNvGrpSpPr/>
          <p:nvPr/>
        </p:nvGrpSpPr>
        <p:grpSpPr>
          <a:xfrm>
            <a:off x="6500204" y="3465031"/>
            <a:ext cx="348568" cy="348458"/>
            <a:chOff x="-60255350" y="3733825"/>
            <a:chExt cx="316650" cy="316550"/>
          </a:xfrm>
        </p:grpSpPr>
        <p:sp>
          <p:nvSpPr>
            <p:cNvPr id="4595" name="Google Shape;4595;p37"/>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37"/>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37"/>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37"/>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37"/>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37"/>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37"/>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2" name="Google Shape;4602;p37"/>
          <p:cNvGrpSpPr/>
          <p:nvPr/>
        </p:nvGrpSpPr>
        <p:grpSpPr>
          <a:xfrm>
            <a:off x="6526651" y="3873483"/>
            <a:ext cx="295675" cy="347715"/>
            <a:chOff x="-60232500" y="4101525"/>
            <a:chExt cx="268600" cy="315875"/>
          </a:xfrm>
        </p:grpSpPr>
        <p:sp>
          <p:nvSpPr>
            <p:cNvPr id="4603" name="Google Shape;4603;p37"/>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37"/>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5" name="Google Shape;4605;p37"/>
          <p:cNvSpPr/>
          <p:nvPr/>
        </p:nvSpPr>
        <p:spPr>
          <a:xfrm>
            <a:off x="7766392" y="3043157"/>
            <a:ext cx="348541" cy="349449"/>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6" name="Google Shape;4606;p37"/>
          <p:cNvGrpSpPr/>
          <p:nvPr/>
        </p:nvGrpSpPr>
        <p:grpSpPr>
          <a:xfrm>
            <a:off x="2700499" y="3043493"/>
            <a:ext cx="350302" cy="348568"/>
            <a:chOff x="-63679950" y="3360375"/>
            <a:chExt cx="318225" cy="316650"/>
          </a:xfrm>
        </p:grpSpPr>
        <p:sp>
          <p:nvSpPr>
            <p:cNvPr id="4607" name="Google Shape;4607;p37"/>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37"/>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37"/>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37"/>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1" name="Google Shape;4611;p37"/>
          <p:cNvSpPr/>
          <p:nvPr/>
        </p:nvSpPr>
        <p:spPr>
          <a:xfrm>
            <a:off x="2697656" y="3464445"/>
            <a:ext cx="352036" cy="349862"/>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2" name="Google Shape;4612;p37"/>
          <p:cNvGrpSpPr/>
          <p:nvPr/>
        </p:nvGrpSpPr>
        <p:grpSpPr>
          <a:xfrm>
            <a:off x="2699192" y="3872506"/>
            <a:ext cx="352916" cy="349669"/>
            <a:chOff x="-63679950" y="4093450"/>
            <a:chExt cx="320600" cy="317650"/>
          </a:xfrm>
        </p:grpSpPr>
        <p:sp>
          <p:nvSpPr>
            <p:cNvPr id="4613" name="Google Shape;4613;p37"/>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37"/>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37"/>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6" name="Google Shape;4616;p37"/>
          <p:cNvGrpSpPr/>
          <p:nvPr/>
        </p:nvGrpSpPr>
        <p:grpSpPr>
          <a:xfrm>
            <a:off x="4806228" y="3043052"/>
            <a:ext cx="348568" cy="349449"/>
            <a:chOff x="-61784125" y="3377700"/>
            <a:chExt cx="316650" cy="317450"/>
          </a:xfrm>
        </p:grpSpPr>
        <p:sp>
          <p:nvSpPr>
            <p:cNvPr id="4617" name="Google Shape;4617;p37"/>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37"/>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37"/>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37"/>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37"/>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37"/>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37"/>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4" name="Google Shape;4624;p37"/>
          <p:cNvGrpSpPr/>
          <p:nvPr/>
        </p:nvGrpSpPr>
        <p:grpSpPr>
          <a:xfrm>
            <a:off x="4806228" y="3464535"/>
            <a:ext cx="348568" cy="349449"/>
            <a:chOff x="-61783350" y="3743950"/>
            <a:chExt cx="316650" cy="317450"/>
          </a:xfrm>
        </p:grpSpPr>
        <p:sp>
          <p:nvSpPr>
            <p:cNvPr id="4625" name="Google Shape;4625;p37"/>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37"/>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7" name="Google Shape;4627;p37"/>
          <p:cNvSpPr/>
          <p:nvPr/>
        </p:nvSpPr>
        <p:spPr>
          <a:xfrm>
            <a:off x="4804311" y="3873032"/>
            <a:ext cx="348568" cy="34887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37"/>
          <p:cNvSpPr/>
          <p:nvPr/>
        </p:nvSpPr>
        <p:spPr>
          <a:xfrm>
            <a:off x="6919200" y="3052541"/>
            <a:ext cx="348568" cy="330680"/>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37"/>
          <p:cNvSpPr/>
          <p:nvPr/>
        </p:nvSpPr>
        <p:spPr>
          <a:xfrm>
            <a:off x="6918333" y="3502808"/>
            <a:ext cx="350302" cy="27313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0" name="Google Shape;4630;p37"/>
          <p:cNvGrpSpPr/>
          <p:nvPr/>
        </p:nvGrpSpPr>
        <p:grpSpPr>
          <a:xfrm>
            <a:off x="6919750" y="3873868"/>
            <a:ext cx="351183" cy="346945"/>
            <a:chOff x="-59869425" y="4102225"/>
            <a:chExt cx="319025" cy="315175"/>
          </a:xfrm>
        </p:grpSpPr>
        <p:sp>
          <p:nvSpPr>
            <p:cNvPr id="4631" name="Google Shape;4631;p37"/>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37"/>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37"/>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37"/>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5" name="Google Shape;4635;p37"/>
          <p:cNvGrpSpPr/>
          <p:nvPr/>
        </p:nvGrpSpPr>
        <p:grpSpPr>
          <a:xfrm>
            <a:off x="7768209" y="3465403"/>
            <a:ext cx="348568" cy="347715"/>
            <a:chOff x="-59029025" y="3711650"/>
            <a:chExt cx="316650" cy="315875"/>
          </a:xfrm>
        </p:grpSpPr>
        <p:sp>
          <p:nvSpPr>
            <p:cNvPr id="4636" name="Google Shape;4636;p37"/>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37"/>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37"/>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37"/>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37"/>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37"/>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37"/>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646" name="Shape 4646"/>
        <p:cNvGrpSpPr/>
        <p:nvPr/>
      </p:nvGrpSpPr>
      <p:grpSpPr>
        <a:xfrm>
          <a:off x="0" y="0"/>
          <a:ext cx="0" cy="0"/>
          <a:chOff x="0" y="0"/>
          <a:chExt cx="0" cy="0"/>
        </a:xfrm>
      </p:grpSpPr>
      <p:sp>
        <p:nvSpPr>
          <p:cNvPr id="4647" name="Google Shape;4647;p3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4648" name="Google Shape;4648;p38"/>
          <p:cNvGrpSpPr/>
          <p:nvPr/>
        </p:nvGrpSpPr>
        <p:grpSpPr>
          <a:xfrm>
            <a:off x="1095363" y="1685939"/>
            <a:ext cx="336332" cy="336332"/>
            <a:chOff x="-57970450" y="1903275"/>
            <a:chExt cx="318225" cy="318225"/>
          </a:xfrm>
        </p:grpSpPr>
        <p:sp>
          <p:nvSpPr>
            <p:cNvPr id="4649" name="Google Shape;4649;p38"/>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38"/>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38"/>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38"/>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3" name="Google Shape;4653;p38"/>
          <p:cNvGrpSpPr/>
          <p:nvPr/>
        </p:nvGrpSpPr>
        <p:grpSpPr>
          <a:xfrm>
            <a:off x="1115761" y="2101328"/>
            <a:ext cx="295536" cy="334667"/>
            <a:chOff x="-57950750" y="2296300"/>
            <a:chExt cx="279625" cy="316650"/>
          </a:xfrm>
        </p:grpSpPr>
        <p:sp>
          <p:nvSpPr>
            <p:cNvPr id="4654" name="Google Shape;4654;p38"/>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38"/>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38"/>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38"/>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8" name="Google Shape;4658;p38"/>
          <p:cNvGrpSpPr/>
          <p:nvPr/>
        </p:nvGrpSpPr>
        <p:grpSpPr>
          <a:xfrm>
            <a:off x="1095469" y="2515051"/>
            <a:ext cx="336121" cy="335513"/>
            <a:chOff x="-57969675" y="2687750"/>
            <a:chExt cx="318025" cy="317450"/>
          </a:xfrm>
        </p:grpSpPr>
        <p:sp>
          <p:nvSpPr>
            <p:cNvPr id="4659" name="Google Shape;4659;p38"/>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38"/>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38"/>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38"/>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3" name="Google Shape;4663;p38"/>
          <p:cNvGrpSpPr/>
          <p:nvPr/>
        </p:nvGrpSpPr>
        <p:grpSpPr>
          <a:xfrm>
            <a:off x="3153180" y="1685939"/>
            <a:ext cx="338842" cy="336332"/>
            <a:chOff x="-56012425" y="1903275"/>
            <a:chExt cx="320600" cy="318225"/>
          </a:xfrm>
        </p:grpSpPr>
        <p:sp>
          <p:nvSpPr>
            <p:cNvPr id="4664" name="Google Shape;4664;p38"/>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38"/>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6" name="Google Shape;4666;p38"/>
          <p:cNvGrpSpPr/>
          <p:nvPr/>
        </p:nvGrpSpPr>
        <p:grpSpPr>
          <a:xfrm>
            <a:off x="3154013" y="2099663"/>
            <a:ext cx="337178" cy="337178"/>
            <a:chOff x="-56010850" y="2294725"/>
            <a:chExt cx="319025" cy="319025"/>
          </a:xfrm>
        </p:grpSpPr>
        <p:sp>
          <p:nvSpPr>
            <p:cNvPr id="4667" name="Google Shape;4667;p38"/>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38"/>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38"/>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38"/>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1" name="Google Shape;4671;p38"/>
          <p:cNvGrpSpPr/>
          <p:nvPr/>
        </p:nvGrpSpPr>
        <p:grpSpPr>
          <a:xfrm>
            <a:off x="3154026" y="2514232"/>
            <a:ext cx="337151" cy="336332"/>
            <a:chOff x="-56010050" y="2686975"/>
            <a:chExt cx="319000" cy="318225"/>
          </a:xfrm>
        </p:grpSpPr>
        <p:sp>
          <p:nvSpPr>
            <p:cNvPr id="4672" name="Google Shape;4672;p38"/>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38"/>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38"/>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38"/>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6" name="Google Shape;4676;p38"/>
          <p:cNvGrpSpPr/>
          <p:nvPr/>
        </p:nvGrpSpPr>
        <p:grpSpPr>
          <a:xfrm>
            <a:off x="5231050" y="1685939"/>
            <a:ext cx="337178" cy="336332"/>
            <a:chOff x="-54081175" y="1903275"/>
            <a:chExt cx="319025" cy="318225"/>
          </a:xfrm>
        </p:grpSpPr>
        <p:sp>
          <p:nvSpPr>
            <p:cNvPr id="4677" name="Google Shape;4677;p38"/>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38"/>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9" name="Google Shape;4679;p38"/>
          <p:cNvGrpSpPr/>
          <p:nvPr/>
        </p:nvGrpSpPr>
        <p:grpSpPr>
          <a:xfrm>
            <a:off x="5251871" y="2101328"/>
            <a:ext cx="295536" cy="335513"/>
            <a:chOff x="-54063050" y="2296300"/>
            <a:chExt cx="279625" cy="317450"/>
          </a:xfrm>
        </p:grpSpPr>
        <p:sp>
          <p:nvSpPr>
            <p:cNvPr id="4680" name="Google Shape;4680;p38"/>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38"/>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38"/>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38"/>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4" name="Google Shape;4684;p38"/>
          <p:cNvGrpSpPr/>
          <p:nvPr/>
        </p:nvGrpSpPr>
        <p:grpSpPr>
          <a:xfrm>
            <a:off x="5251871" y="2512620"/>
            <a:ext cx="295536" cy="336279"/>
            <a:chOff x="-54061475" y="2685450"/>
            <a:chExt cx="279625" cy="318175"/>
          </a:xfrm>
        </p:grpSpPr>
        <p:sp>
          <p:nvSpPr>
            <p:cNvPr id="4685" name="Google Shape;4685;p38"/>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38"/>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38"/>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38"/>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9" name="Google Shape;4689;p38"/>
          <p:cNvGrpSpPr/>
          <p:nvPr/>
        </p:nvGrpSpPr>
        <p:grpSpPr>
          <a:xfrm>
            <a:off x="7350894" y="1695108"/>
            <a:ext cx="256404" cy="337151"/>
            <a:chOff x="-52074300" y="1911950"/>
            <a:chExt cx="242600" cy="319000"/>
          </a:xfrm>
        </p:grpSpPr>
        <p:sp>
          <p:nvSpPr>
            <p:cNvPr id="4690" name="Google Shape;4690;p38"/>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38"/>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38"/>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38"/>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4" name="Google Shape;4694;p38"/>
          <p:cNvGrpSpPr/>
          <p:nvPr/>
        </p:nvGrpSpPr>
        <p:grpSpPr>
          <a:xfrm>
            <a:off x="1495497" y="1686785"/>
            <a:ext cx="337178" cy="336332"/>
            <a:chOff x="-57578225" y="1904075"/>
            <a:chExt cx="319025" cy="318225"/>
          </a:xfrm>
        </p:grpSpPr>
        <p:sp>
          <p:nvSpPr>
            <p:cNvPr id="4695" name="Google Shape;4695;p38"/>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38"/>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38"/>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38"/>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9" name="Google Shape;4699;p38"/>
          <p:cNvGrpSpPr/>
          <p:nvPr/>
        </p:nvGrpSpPr>
        <p:grpSpPr>
          <a:xfrm>
            <a:off x="1516317" y="2099663"/>
            <a:ext cx="295536" cy="336332"/>
            <a:chOff x="-57558525" y="2294725"/>
            <a:chExt cx="279625" cy="318225"/>
          </a:xfrm>
        </p:grpSpPr>
        <p:sp>
          <p:nvSpPr>
            <p:cNvPr id="4700" name="Google Shape;4700;p38"/>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38"/>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38"/>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38"/>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38"/>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5" name="Google Shape;4705;p38"/>
          <p:cNvGrpSpPr/>
          <p:nvPr/>
        </p:nvGrpSpPr>
        <p:grpSpPr>
          <a:xfrm>
            <a:off x="1493832" y="2514232"/>
            <a:ext cx="340507" cy="337151"/>
            <a:chOff x="-57579800" y="2686975"/>
            <a:chExt cx="322175" cy="319000"/>
          </a:xfrm>
        </p:grpSpPr>
        <p:sp>
          <p:nvSpPr>
            <p:cNvPr id="4706" name="Google Shape;4706;p38"/>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38"/>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8" name="Google Shape;4708;p38"/>
          <p:cNvGrpSpPr/>
          <p:nvPr/>
        </p:nvGrpSpPr>
        <p:grpSpPr>
          <a:xfrm>
            <a:off x="3566071" y="2099663"/>
            <a:ext cx="342171" cy="336332"/>
            <a:chOff x="-55620975" y="2294725"/>
            <a:chExt cx="323750" cy="318225"/>
          </a:xfrm>
        </p:grpSpPr>
        <p:sp>
          <p:nvSpPr>
            <p:cNvPr id="4709" name="Google Shape;4709;p38"/>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38"/>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38"/>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38"/>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38"/>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38"/>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5" name="Google Shape;4715;p38"/>
          <p:cNvGrpSpPr/>
          <p:nvPr/>
        </p:nvGrpSpPr>
        <p:grpSpPr>
          <a:xfrm>
            <a:off x="3568159" y="2514153"/>
            <a:ext cx="337997" cy="336411"/>
            <a:chOff x="-55620175" y="2686900"/>
            <a:chExt cx="319800" cy="318300"/>
          </a:xfrm>
        </p:grpSpPr>
        <p:sp>
          <p:nvSpPr>
            <p:cNvPr id="4716" name="Google Shape;4716;p38"/>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38"/>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38"/>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38"/>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0" name="Google Shape;4720;p38"/>
          <p:cNvGrpSpPr/>
          <p:nvPr/>
        </p:nvGrpSpPr>
        <p:grpSpPr>
          <a:xfrm>
            <a:off x="5645619" y="1685939"/>
            <a:ext cx="337151" cy="336332"/>
            <a:chOff x="-53690500" y="1903275"/>
            <a:chExt cx="319000" cy="318225"/>
          </a:xfrm>
        </p:grpSpPr>
        <p:sp>
          <p:nvSpPr>
            <p:cNvPr id="4721" name="Google Shape;4721;p38"/>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38"/>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38"/>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38"/>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38"/>
          <p:cNvGrpSpPr/>
          <p:nvPr/>
        </p:nvGrpSpPr>
        <p:grpSpPr>
          <a:xfrm>
            <a:off x="5666427" y="2101328"/>
            <a:ext cx="295536" cy="334667"/>
            <a:chOff x="-53670800" y="2296300"/>
            <a:chExt cx="279625" cy="316650"/>
          </a:xfrm>
        </p:grpSpPr>
        <p:sp>
          <p:nvSpPr>
            <p:cNvPr id="4726" name="Google Shape;4726;p38"/>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38"/>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38"/>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38"/>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0" name="Google Shape;4730;p38"/>
          <p:cNvGrpSpPr/>
          <p:nvPr/>
        </p:nvGrpSpPr>
        <p:grpSpPr>
          <a:xfrm>
            <a:off x="5645619" y="2513809"/>
            <a:ext cx="337151" cy="336755"/>
            <a:chOff x="-53690500" y="2686575"/>
            <a:chExt cx="319000" cy="318625"/>
          </a:xfrm>
        </p:grpSpPr>
        <p:sp>
          <p:nvSpPr>
            <p:cNvPr id="4731" name="Google Shape;4731;p38"/>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38"/>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38"/>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38"/>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5" name="Google Shape;4735;p38"/>
          <p:cNvGrpSpPr/>
          <p:nvPr/>
        </p:nvGrpSpPr>
        <p:grpSpPr>
          <a:xfrm>
            <a:off x="7331315" y="2108964"/>
            <a:ext cx="295562" cy="336200"/>
            <a:chOff x="-52092425" y="2303525"/>
            <a:chExt cx="279650" cy="318100"/>
          </a:xfrm>
        </p:grpSpPr>
        <p:sp>
          <p:nvSpPr>
            <p:cNvPr id="4736" name="Google Shape;4736;p38"/>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38"/>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38"/>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38"/>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38"/>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1" name="Google Shape;4741;p38"/>
          <p:cNvGrpSpPr/>
          <p:nvPr/>
        </p:nvGrpSpPr>
        <p:grpSpPr>
          <a:xfrm>
            <a:off x="1905365" y="1687604"/>
            <a:ext cx="338816" cy="336332"/>
            <a:chOff x="-57189125" y="1904850"/>
            <a:chExt cx="320575" cy="318225"/>
          </a:xfrm>
        </p:grpSpPr>
        <p:sp>
          <p:nvSpPr>
            <p:cNvPr id="4742" name="Google Shape;4742;p38"/>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38"/>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38"/>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38"/>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38"/>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7" name="Google Shape;4747;p38"/>
          <p:cNvGrpSpPr/>
          <p:nvPr/>
        </p:nvGrpSpPr>
        <p:grpSpPr>
          <a:xfrm>
            <a:off x="1906197" y="2120484"/>
            <a:ext cx="337151" cy="294717"/>
            <a:chOff x="-57187550" y="2314425"/>
            <a:chExt cx="319000" cy="278850"/>
          </a:xfrm>
        </p:grpSpPr>
        <p:sp>
          <p:nvSpPr>
            <p:cNvPr id="4748" name="Google Shape;4748;p38"/>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38"/>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38"/>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38"/>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2" name="Google Shape;4752;p38"/>
          <p:cNvGrpSpPr/>
          <p:nvPr/>
        </p:nvGrpSpPr>
        <p:grpSpPr>
          <a:xfrm>
            <a:off x="1921997" y="2513598"/>
            <a:ext cx="305550" cy="336966"/>
            <a:chOff x="-57172600" y="2686375"/>
            <a:chExt cx="289100" cy="318825"/>
          </a:xfrm>
        </p:grpSpPr>
        <p:sp>
          <p:nvSpPr>
            <p:cNvPr id="4753" name="Google Shape;4753;p38"/>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38"/>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38"/>
          <p:cNvGrpSpPr/>
          <p:nvPr/>
        </p:nvGrpSpPr>
        <p:grpSpPr>
          <a:xfrm>
            <a:off x="3983124" y="1685939"/>
            <a:ext cx="336332" cy="334667"/>
            <a:chOff x="-55225575" y="1903275"/>
            <a:chExt cx="318225" cy="316650"/>
          </a:xfrm>
        </p:grpSpPr>
        <p:sp>
          <p:nvSpPr>
            <p:cNvPr id="4756" name="Google Shape;4756;p38"/>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38"/>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38"/>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38"/>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38"/>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1" name="Google Shape;4761;p38"/>
          <p:cNvGrpSpPr/>
          <p:nvPr/>
        </p:nvGrpSpPr>
        <p:grpSpPr>
          <a:xfrm>
            <a:off x="3993535" y="2101328"/>
            <a:ext cx="315511" cy="334667"/>
            <a:chOff x="-55217700" y="2296300"/>
            <a:chExt cx="298525" cy="316650"/>
          </a:xfrm>
        </p:grpSpPr>
        <p:sp>
          <p:nvSpPr>
            <p:cNvPr id="4762" name="Google Shape;4762;p38"/>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38"/>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38"/>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38"/>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6" name="Google Shape;4766;p38"/>
          <p:cNvGrpSpPr/>
          <p:nvPr/>
        </p:nvGrpSpPr>
        <p:grpSpPr>
          <a:xfrm>
            <a:off x="3982292" y="2515897"/>
            <a:ext cx="337997" cy="334667"/>
            <a:chOff x="-55229525" y="2688550"/>
            <a:chExt cx="319800" cy="316650"/>
          </a:xfrm>
        </p:grpSpPr>
        <p:sp>
          <p:nvSpPr>
            <p:cNvPr id="4767" name="Google Shape;4767;p38"/>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38"/>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38"/>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38"/>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1" name="Google Shape;4771;p38"/>
          <p:cNvGrpSpPr/>
          <p:nvPr/>
        </p:nvGrpSpPr>
        <p:grpSpPr>
          <a:xfrm>
            <a:off x="6069304" y="1685939"/>
            <a:ext cx="315537" cy="336332"/>
            <a:chOff x="-53288825" y="1903275"/>
            <a:chExt cx="298550" cy="318225"/>
          </a:xfrm>
        </p:grpSpPr>
        <p:sp>
          <p:nvSpPr>
            <p:cNvPr id="4772" name="Google Shape;4772;p38"/>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38"/>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38"/>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5" name="Google Shape;4775;p38"/>
          <p:cNvGrpSpPr/>
          <p:nvPr/>
        </p:nvGrpSpPr>
        <p:grpSpPr>
          <a:xfrm>
            <a:off x="6058484" y="2099663"/>
            <a:ext cx="337178" cy="336332"/>
            <a:chOff x="-53299850" y="2294725"/>
            <a:chExt cx="319025" cy="318225"/>
          </a:xfrm>
        </p:grpSpPr>
        <p:sp>
          <p:nvSpPr>
            <p:cNvPr id="4776" name="Google Shape;4776;p38"/>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38"/>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8" name="Google Shape;4778;p38"/>
          <p:cNvGrpSpPr/>
          <p:nvPr/>
        </p:nvGrpSpPr>
        <p:grpSpPr>
          <a:xfrm>
            <a:off x="6079715" y="2515051"/>
            <a:ext cx="294717" cy="335513"/>
            <a:chOff x="-53278575" y="2687750"/>
            <a:chExt cx="278850" cy="317450"/>
          </a:xfrm>
        </p:grpSpPr>
        <p:sp>
          <p:nvSpPr>
            <p:cNvPr id="4779" name="Google Shape;4779;p38"/>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38"/>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38"/>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38"/>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3" name="Google Shape;4783;p38"/>
          <p:cNvGrpSpPr/>
          <p:nvPr/>
        </p:nvGrpSpPr>
        <p:grpSpPr>
          <a:xfrm>
            <a:off x="7310508" y="2514760"/>
            <a:ext cx="337178" cy="337468"/>
            <a:chOff x="-52101875" y="2687475"/>
            <a:chExt cx="319025" cy="319300"/>
          </a:xfrm>
        </p:grpSpPr>
        <p:sp>
          <p:nvSpPr>
            <p:cNvPr id="4784" name="Google Shape;4784;p38"/>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38"/>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38"/>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38"/>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8" name="Google Shape;4788;p38"/>
          <p:cNvGrpSpPr/>
          <p:nvPr/>
        </p:nvGrpSpPr>
        <p:grpSpPr>
          <a:xfrm>
            <a:off x="2346261" y="1686785"/>
            <a:ext cx="295536" cy="336332"/>
            <a:chOff x="-56774050" y="1904075"/>
            <a:chExt cx="279625" cy="318225"/>
          </a:xfrm>
        </p:grpSpPr>
        <p:sp>
          <p:nvSpPr>
            <p:cNvPr id="4789" name="Google Shape;4789;p38"/>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38"/>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1" name="Google Shape;4791;p38"/>
          <p:cNvGrpSpPr/>
          <p:nvPr/>
        </p:nvGrpSpPr>
        <p:grpSpPr>
          <a:xfrm>
            <a:off x="2346261" y="2099663"/>
            <a:ext cx="295536" cy="336332"/>
            <a:chOff x="-56774850" y="2294725"/>
            <a:chExt cx="279625" cy="318225"/>
          </a:xfrm>
        </p:grpSpPr>
        <p:sp>
          <p:nvSpPr>
            <p:cNvPr id="4792" name="Google Shape;4792;p38"/>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38"/>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38"/>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5" name="Google Shape;4795;p38"/>
          <p:cNvGrpSpPr/>
          <p:nvPr/>
        </p:nvGrpSpPr>
        <p:grpSpPr>
          <a:xfrm>
            <a:off x="2365827" y="2514232"/>
            <a:ext cx="256404" cy="335486"/>
            <a:chOff x="-56756725" y="2686975"/>
            <a:chExt cx="242600" cy="317425"/>
          </a:xfrm>
        </p:grpSpPr>
        <p:sp>
          <p:nvSpPr>
            <p:cNvPr id="4796" name="Google Shape;4796;p38"/>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38"/>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38"/>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9" name="Google Shape;4799;p38"/>
          <p:cNvGrpSpPr/>
          <p:nvPr/>
        </p:nvGrpSpPr>
        <p:grpSpPr>
          <a:xfrm>
            <a:off x="4408328" y="1685939"/>
            <a:ext cx="314216" cy="337178"/>
            <a:chOff x="-54826975" y="1903275"/>
            <a:chExt cx="297300" cy="319025"/>
          </a:xfrm>
        </p:grpSpPr>
        <p:sp>
          <p:nvSpPr>
            <p:cNvPr id="4800" name="Google Shape;4800;p38"/>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38"/>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38"/>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3" name="Google Shape;4803;p38"/>
          <p:cNvGrpSpPr/>
          <p:nvPr/>
        </p:nvGrpSpPr>
        <p:grpSpPr>
          <a:xfrm>
            <a:off x="4396861" y="2101328"/>
            <a:ext cx="337151" cy="334641"/>
            <a:chOff x="-54836500" y="2296300"/>
            <a:chExt cx="319000" cy="316625"/>
          </a:xfrm>
        </p:grpSpPr>
        <p:sp>
          <p:nvSpPr>
            <p:cNvPr id="4804" name="Google Shape;4804;p38"/>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38"/>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38"/>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38"/>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8" name="Google Shape;4808;p38"/>
          <p:cNvGrpSpPr/>
          <p:nvPr/>
        </p:nvGrpSpPr>
        <p:grpSpPr>
          <a:xfrm>
            <a:off x="4416836" y="2515051"/>
            <a:ext cx="297200" cy="336332"/>
            <a:chOff x="-54817600" y="2687750"/>
            <a:chExt cx="281200" cy="318225"/>
          </a:xfrm>
        </p:grpSpPr>
        <p:sp>
          <p:nvSpPr>
            <p:cNvPr id="4809" name="Google Shape;4809;p38"/>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38"/>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38"/>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38"/>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3" name="Google Shape;4813;p38"/>
          <p:cNvGrpSpPr/>
          <p:nvPr/>
        </p:nvGrpSpPr>
        <p:grpSpPr>
          <a:xfrm>
            <a:off x="6494706" y="1685939"/>
            <a:ext cx="295536" cy="334667"/>
            <a:chOff x="-52887125" y="1903275"/>
            <a:chExt cx="279625" cy="316650"/>
          </a:xfrm>
        </p:grpSpPr>
        <p:sp>
          <p:nvSpPr>
            <p:cNvPr id="4814" name="Google Shape;4814;p38"/>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38"/>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6" name="Google Shape;4816;p38"/>
          <p:cNvGrpSpPr/>
          <p:nvPr/>
        </p:nvGrpSpPr>
        <p:grpSpPr>
          <a:xfrm>
            <a:off x="6474731" y="2098844"/>
            <a:ext cx="335486" cy="337151"/>
            <a:chOff x="-52906025" y="2293950"/>
            <a:chExt cx="317425" cy="319000"/>
          </a:xfrm>
        </p:grpSpPr>
        <p:sp>
          <p:nvSpPr>
            <p:cNvPr id="4817" name="Google Shape;4817;p38"/>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38"/>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38"/>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0" name="Google Shape;4820;p38"/>
          <p:cNvGrpSpPr/>
          <p:nvPr/>
        </p:nvGrpSpPr>
        <p:grpSpPr>
          <a:xfrm>
            <a:off x="6494706" y="2514232"/>
            <a:ext cx="295536" cy="336332"/>
            <a:chOff x="-52887125" y="2686975"/>
            <a:chExt cx="279625" cy="318225"/>
          </a:xfrm>
        </p:grpSpPr>
        <p:sp>
          <p:nvSpPr>
            <p:cNvPr id="4821" name="Google Shape;4821;p38"/>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38"/>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38"/>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38"/>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5" name="Google Shape;4825;p38"/>
          <p:cNvGrpSpPr/>
          <p:nvPr/>
        </p:nvGrpSpPr>
        <p:grpSpPr>
          <a:xfrm>
            <a:off x="7742828" y="1698437"/>
            <a:ext cx="296355" cy="334667"/>
            <a:chOff x="-51722225" y="1915100"/>
            <a:chExt cx="280400" cy="316650"/>
          </a:xfrm>
        </p:grpSpPr>
        <p:sp>
          <p:nvSpPr>
            <p:cNvPr id="4826" name="Google Shape;4826;p38"/>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38"/>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38"/>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38"/>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0" name="Google Shape;4830;p38"/>
          <p:cNvGrpSpPr/>
          <p:nvPr/>
        </p:nvGrpSpPr>
        <p:grpSpPr>
          <a:xfrm>
            <a:off x="2733364" y="1685226"/>
            <a:ext cx="345474" cy="336226"/>
            <a:chOff x="-56407800" y="1902600"/>
            <a:chExt cx="326875" cy="318125"/>
          </a:xfrm>
        </p:grpSpPr>
        <p:sp>
          <p:nvSpPr>
            <p:cNvPr id="4831" name="Google Shape;4831;p38"/>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38"/>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38"/>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4" name="Google Shape;4834;p38"/>
          <p:cNvGrpSpPr/>
          <p:nvPr/>
        </p:nvGrpSpPr>
        <p:grpSpPr>
          <a:xfrm>
            <a:off x="2738768" y="2110496"/>
            <a:ext cx="334667" cy="315511"/>
            <a:chOff x="-56401500" y="2304975"/>
            <a:chExt cx="316650" cy="298525"/>
          </a:xfrm>
        </p:grpSpPr>
        <p:sp>
          <p:nvSpPr>
            <p:cNvPr id="4835" name="Google Shape;4835;p38"/>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38"/>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38"/>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38"/>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9" name="Google Shape;4839;p38"/>
          <p:cNvGrpSpPr/>
          <p:nvPr/>
        </p:nvGrpSpPr>
        <p:grpSpPr>
          <a:xfrm>
            <a:off x="4835248" y="1684275"/>
            <a:ext cx="298046" cy="336332"/>
            <a:chOff x="-54426150" y="1901700"/>
            <a:chExt cx="282000" cy="318225"/>
          </a:xfrm>
        </p:grpSpPr>
        <p:sp>
          <p:nvSpPr>
            <p:cNvPr id="4840" name="Google Shape;4840;p38"/>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38"/>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38"/>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38"/>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4" name="Google Shape;4844;p38"/>
          <p:cNvGrpSpPr/>
          <p:nvPr/>
        </p:nvGrpSpPr>
        <p:grpSpPr>
          <a:xfrm>
            <a:off x="4835248" y="2099663"/>
            <a:ext cx="298046" cy="337178"/>
            <a:chOff x="-54426150" y="2294725"/>
            <a:chExt cx="282000" cy="319025"/>
          </a:xfrm>
        </p:grpSpPr>
        <p:sp>
          <p:nvSpPr>
            <p:cNvPr id="4845" name="Google Shape;4845;p38"/>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38"/>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38"/>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38"/>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38"/>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0" name="Google Shape;4850;p38"/>
          <p:cNvGrpSpPr/>
          <p:nvPr/>
        </p:nvGrpSpPr>
        <p:grpSpPr>
          <a:xfrm>
            <a:off x="4833583" y="2514232"/>
            <a:ext cx="301375" cy="337151"/>
            <a:chOff x="-54427725" y="2686975"/>
            <a:chExt cx="285150" cy="319000"/>
          </a:xfrm>
        </p:grpSpPr>
        <p:sp>
          <p:nvSpPr>
            <p:cNvPr id="4851" name="Google Shape;4851;p38"/>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38"/>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38"/>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38"/>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38"/>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6" name="Google Shape;4856;p38"/>
          <p:cNvGrpSpPr/>
          <p:nvPr/>
        </p:nvGrpSpPr>
        <p:grpSpPr>
          <a:xfrm>
            <a:off x="6888851" y="1686151"/>
            <a:ext cx="334667" cy="335302"/>
            <a:chOff x="-52513800" y="1903475"/>
            <a:chExt cx="316650" cy="317250"/>
          </a:xfrm>
        </p:grpSpPr>
        <p:sp>
          <p:nvSpPr>
            <p:cNvPr id="4857" name="Google Shape;4857;p38"/>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38"/>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9" name="Google Shape;4859;p38"/>
          <p:cNvGrpSpPr/>
          <p:nvPr/>
        </p:nvGrpSpPr>
        <p:grpSpPr>
          <a:xfrm>
            <a:off x="6898006" y="2100509"/>
            <a:ext cx="316357" cy="335486"/>
            <a:chOff x="-52505925" y="2295525"/>
            <a:chExt cx="299325" cy="317425"/>
          </a:xfrm>
        </p:grpSpPr>
        <p:sp>
          <p:nvSpPr>
            <p:cNvPr id="4860" name="Google Shape;4860;p38"/>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38"/>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38"/>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38"/>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4" name="Google Shape;4864;p38"/>
          <p:cNvGrpSpPr/>
          <p:nvPr/>
        </p:nvGrpSpPr>
        <p:grpSpPr>
          <a:xfrm>
            <a:off x="6908417" y="2514232"/>
            <a:ext cx="295536" cy="336332"/>
            <a:chOff x="-52494100" y="2686975"/>
            <a:chExt cx="279625" cy="318225"/>
          </a:xfrm>
        </p:grpSpPr>
        <p:sp>
          <p:nvSpPr>
            <p:cNvPr id="4865" name="Google Shape;4865;p38"/>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38"/>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38"/>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38"/>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9" name="Google Shape;4869;p38"/>
          <p:cNvGrpSpPr/>
          <p:nvPr/>
        </p:nvGrpSpPr>
        <p:grpSpPr>
          <a:xfrm>
            <a:off x="7744070" y="2111315"/>
            <a:ext cx="293871" cy="336332"/>
            <a:chOff x="-51708850" y="2305750"/>
            <a:chExt cx="278050" cy="318225"/>
          </a:xfrm>
        </p:grpSpPr>
        <p:sp>
          <p:nvSpPr>
            <p:cNvPr id="4870" name="Google Shape;4870;p38"/>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38"/>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38"/>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3" name="Google Shape;4873;p38"/>
          <p:cNvGrpSpPr/>
          <p:nvPr/>
        </p:nvGrpSpPr>
        <p:grpSpPr>
          <a:xfrm>
            <a:off x="1094954" y="3054255"/>
            <a:ext cx="337151" cy="337389"/>
            <a:chOff x="-57956275" y="3197925"/>
            <a:chExt cx="319000" cy="319225"/>
          </a:xfrm>
        </p:grpSpPr>
        <p:sp>
          <p:nvSpPr>
            <p:cNvPr id="4874" name="Google Shape;4874;p38"/>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38"/>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38"/>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38"/>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38"/>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38"/>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38"/>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1" name="Google Shape;4881;p38"/>
          <p:cNvGrpSpPr/>
          <p:nvPr/>
        </p:nvGrpSpPr>
        <p:grpSpPr>
          <a:xfrm>
            <a:off x="1115761" y="3469035"/>
            <a:ext cx="295536" cy="337151"/>
            <a:chOff x="-57940525" y="3590375"/>
            <a:chExt cx="279625" cy="319000"/>
          </a:xfrm>
        </p:grpSpPr>
        <p:sp>
          <p:nvSpPr>
            <p:cNvPr id="4882" name="Google Shape;4882;p38"/>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38"/>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38"/>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38"/>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38"/>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7" name="Google Shape;4887;p38"/>
          <p:cNvGrpSpPr/>
          <p:nvPr/>
        </p:nvGrpSpPr>
        <p:grpSpPr>
          <a:xfrm>
            <a:off x="1095363" y="3883578"/>
            <a:ext cx="336332" cy="337178"/>
            <a:chOff x="-57959425" y="3982600"/>
            <a:chExt cx="318225" cy="319025"/>
          </a:xfrm>
        </p:grpSpPr>
        <p:sp>
          <p:nvSpPr>
            <p:cNvPr id="4888" name="Google Shape;4888;p38"/>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38"/>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38"/>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38"/>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2" name="Google Shape;4892;p38"/>
          <p:cNvGrpSpPr/>
          <p:nvPr/>
        </p:nvGrpSpPr>
        <p:grpSpPr>
          <a:xfrm>
            <a:off x="3154845" y="3055312"/>
            <a:ext cx="335513" cy="335513"/>
            <a:chOff x="-55987225" y="3198925"/>
            <a:chExt cx="317450" cy="317450"/>
          </a:xfrm>
        </p:grpSpPr>
        <p:sp>
          <p:nvSpPr>
            <p:cNvPr id="4893" name="Google Shape;4893;p38"/>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38"/>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38"/>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38"/>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7" name="Google Shape;4897;p38"/>
          <p:cNvGrpSpPr/>
          <p:nvPr/>
        </p:nvGrpSpPr>
        <p:grpSpPr>
          <a:xfrm>
            <a:off x="3154845" y="3469722"/>
            <a:ext cx="335513" cy="335645"/>
            <a:chOff x="-55987225" y="3591025"/>
            <a:chExt cx="317450" cy="317575"/>
          </a:xfrm>
        </p:grpSpPr>
        <p:sp>
          <p:nvSpPr>
            <p:cNvPr id="4898" name="Google Shape;4898;p38"/>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38"/>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38"/>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38"/>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38"/>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3" name="Google Shape;4903;p38"/>
          <p:cNvGrpSpPr/>
          <p:nvPr/>
        </p:nvGrpSpPr>
        <p:grpSpPr>
          <a:xfrm>
            <a:off x="3154013" y="3883578"/>
            <a:ext cx="337178" cy="337178"/>
            <a:chOff x="-55988800" y="3982600"/>
            <a:chExt cx="319025" cy="319025"/>
          </a:xfrm>
        </p:grpSpPr>
        <p:sp>
          <p:nvSpPr>
            <p:cNvPr id="4904" name="Google Shape;4904;p38"/>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38"/>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38"/>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38"/>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38"/>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9" name="Google Shape;4909;p38"/>
          <p:cNvGrpSpPr/>
          <p:nvPr/>
        </p:nvGrpSpPr>
        <p:grpSpPr>
          <a:xfrm>
            <a:off x="5232305" y="3048653"/>
            <a:ext cx="334667" cy="337151"/>
            <a:chOff x="-54026025" y="3192625"/>
            <a:chExt cx="316650" cy="319000"/>
          </a:xfrm>
        </p:grpSpPr>
        <p:sp>
          <p:nvSpPr>
            <p:cNvPr id="4910" name="Google Shape;4910;p38"/>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38"/>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38"/>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38"/>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38"/>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38"/>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38"/>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38"/>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8" name="Google Shape;4918;p38"/>
          <p:cNvGrpSpPr/>
          <p:nvPr/>
        </p:nvGrpSpPr>
        <p:grpSpPr>
          <a:xfrm>
            <a:off x="5251039" y="3463196"/>
            <a:ext cx="297200" cy="336332"/>
            <a:chOff x="-54007925" y="3584850"/>
            <a:chExt cx="281200" cy="318225"/>
          </a:xfrm>
        </p:grpSpPr>
        <p:sp>
          <p:nvSpPr>
            <p:cNvPr id="4919" name="Google Shape;4919;p38"/>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38"/>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38"/>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38"/>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38"/>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38"/>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5" name="Google Shape;4925;p38"/>
          <p:cNvGrpSpPr/>
          <p:nvPr/>
        </p:nvGrpSpPr>
        <p:grpSpPr>
          <a:xfrm>
            <a:off x="5251039" y="3876153"/>
            <a:ext cx="297200" cy="337098"/>
            <a:chOff x="-54007925" y="3975575"/>
            <a:chExt cx="281200" cy="318950"/>
          </a:xfrm>
        </p:grpSpPr>
        <p:sp>
          <p:nvSpPr>
            <p:cNvPr id="4926" name="Google Shape;4926;p38"/>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38"/>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38"/>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38"/>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0" name="Google Shape;4930;p38"/>
          <p:cNvGrpSpPr/>
          <p:nvPr/>
        </p:nvGrpSpPr>
        <p:grpSpPr>
          <a:xfrm>
            <a:off x="7350062" y="3064930"/>
            <a:ext cx="258069" cy="336702"/>
            <a:chOff x="-52005775" y="3208025"/>
            <a:chExt cx="244175" cy="318575"/>
          </a:xfrm>
        </p:grpSpPr>
        <p:sp>
          <p:nvSpPr>
            <p:cNvPr id="4931" name="Google Shape;4931;p38"/>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38"/>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38"/>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38"/>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38"/>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38"/>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38"/>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38"/>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38"/>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38"/>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38"/>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2" name="Google Shape;4942;p38"/>
          <p:cNvGrpSpPr/>
          <p:nvPr/>
        </p:nvGrpSpPr>
        <p:grpSpPr>
          <a:xfrm>
            <a:off x="1495919" y="3055312"/>
            <a:ext cx="336332" cy="336332"/>
            <a:chOff x="-57568775" y="3198925"/>
            <a:chExt cx="318225" cy="318225"/>
          </a:xfrm>
        </p:grpSpPr>
        <p:sp>
          <p:nvSpPr>
            <p:cNvPr id="4943" name="Google Shape;4943;p38"/>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38"/>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38"/>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38"/>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38"/>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38"/>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9" name="Google Shape;4949;p38"/>
          <p:cNvGrpSpPr/>
          <p:nvPr/>
        </p:nvGrpSpPr>
        <p:grpSpPr>
          <a:xfrm>
            <a:off x="1516317" y="3469035"/>
            <a:ext cx="295536" cy="336332"/>
            <a:chOff x="-57549075" y="3590375"/>
            <a:chExt cx="279625" cy="318225"/>
          </a:xfrm>
        </p:grpSpPr>
        <p:sp>
          <p:nvSpPr>
            <p:cNvPr id="4950" name="Google Shape;4950;p38"/>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38"/>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38"/>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38"/>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4" name="Google Shape;4954;p38"/>
          <p:cNvGrpSpPr/>
          <p:nvPr/>
        </p:nvGrpSpPr>
        <p:grpSpPr>
          <a:xfrm>
            <a:off x="1495087" y="3883578"/>
            <a:ext cx="337997" cy="337997"/>
            <a:chOff x="-57570350" y="3982600"/>
            <a:chExt cx="319800" cy="319800"/>
          </a:xfrm>
        </p:grpSpPr>
        <p:sp>
          <p:nvSpPr>
            <p:cNvPr id="4955" name="Google Shape;4955;p38"/>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38"/>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38"/>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38"/>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9" name="Google Shape;4959;p38"/>
          <p:cNvGrpSpPr/>
          <p:nvPr/>
        </p:nvGrpSpPr>
        <p:grpSpPr>
          <a:xfrm>
            <a:off x="3589389" y="3054466"/>
            <a:ext cx="295536" cy="337178"/>
            <a:chOff x="-55576850" y="3198125"/>
            <a:chExt cx="279625" cy="319025"/>
          </a:xfrm>
        </p:grpSpPr>
        <p:sp>
          <p:nvSpPr>
            <p:cNvPr id="4960" name="Google Shape;4960;p38"/>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38"/>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38"/>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38"/>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4" name="Google Shape;4964;p38"/>
          <p:cNvGrpSpPr/>
          <p:nvPr/>
        </p:nvGrpSpPr>
        <p:grpSpPr>
          <a:xfrm>
            <a:off x="3568159" y="3468824"/>
            <a:ext cx="337997" cy="336543"/>
            <a:chOff x="-55596550" y="3590175"/>
            <a:chExt cx="319800" cy="318425"/>
          </a:xfrm>
        </p:grpSpPr>
        <p:sp>
          <p:nvSpPr>
            <p:cNvPr id="4965" name="Google Shape;4965;p38"/>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38"/>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38"/>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38"/>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9" name="Google Shape;4969;p38"/>
          <p:cNvGrpSpPr/>
          <p:nvPr/>
        </p:nvGrpSpPr>
        <p:grpSpPr>
          <a:xfrm>
            <a:off x="3568568" y="3883340"/>
            <a:ext cx="337178" cy="337415"/>
            <a:chOff x="-55595775" y="3982375"/>
            <a:chExt cx="319025" cy="319250"/>
          </a:xfrm>
        </p:grpSpPr>
        <p:sp>
          <p:nvSpPr>
            <p:cNvPr id="4970" name="Google Shape;4970;p38"/>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38"/>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38"/>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38"/>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38"/>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38"/>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6" name="Google Shape;4976;p38"/>
          <p:cNvGrpSpPr/>
          <p:nvPr/>
        </p:nvGrpSpPr>
        <p:grpSpPr>
          <a:xfrm>
            <a:off x="5645606" y="3048653"/>
            <a:ext cx="337178" cy="336332"/>
            <a:chOff x="-53635375" y="3192625"/>
            <a:chExt cx="319025" cy="318225"/>
          </a:xfrm>
        </p:grpSpPr>
        <p:sp>
          <p:nvSpPr>
            <p:cNvPr id="4977" name="Google Shape;4977;p38"/>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38"/>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38"/>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0" name="Google Shape;4980;p38"/>
          <p:cNvGrpSpPr/>
          <p:nvPr/>
        </p:nvGrpSpPr>
        <p:grpSpPr>
          <a:xfrm>
            <a:off x="5666427" y="3463196"/>
            <a:ext cx="295536" cy="337178"/>
            <a:chOff x="-53615675" y="3584850"/>
            <a:chExt cx="279625" cy="319025"/>
          </a:xfrm>
        </p:grpSpPr>
        <p:sp>
          <p:nvSpPr>
            <p:cNvPr id="4981" name="Google Shape;4981;p38"/>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38"/>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38"/>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4" name="Google Shape;4984;p38"/>
          <p:cNvGrpSpPr/>
          <p:nvPr/>
        </p:nvGrpSpPr>
        <p:grpSpPr>
          <a:xfrm>
            <a:off x="5645619" y="3877131"/>
            <a:ext cx="337151" cy="336121"/>
            <a:chOff x="-53634575" y="3976500"/>
            <a:chExt cx="319000" cy="318025"/>
          </a:xfrm>
        </p:grpSpPr>
        <p:sp>
          <p:nvSpPr>
            <p:cNvPr id="4985" name="Google Shape;4985;p38"/>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38"/>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38"/>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38"/>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38"/>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38"/>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38"/>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38"/>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3" name="Google Shape;4993;p38"/>
          <p:cNvGrpSpPr/>
          <p:nvPr/>
        </p:nvGrpSpPr>
        <p:grpSpPr>
          <a:xfrm>
            <a:off x="7331328" y="3468718"/>
            <a:ext cx="295536" cy="336649"/>
            <a:chOff x="-52023900" y="3590075"/>
            <a:chExt cx="279625" cy="318525"/>
          </a:xfrm>
        </p:grpSpPr>
        <p:sp>
          <p:nvSpPr>
            <p:cNvPr id="4994" name="Google Shape;4994;p38"/>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38"/>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38"/>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38"/>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38"/>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38"/>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38"/>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1" name="Google Shape;5001;p38"/>
          <p:cNvGrpSpPr/>
          <p:nvPr/>
        </p:nvGrpSpPr>
        <p:grpSpPr>
          <a:xfrm>
            <a:off x="1906197" y="3055312"/>
            <a:ext cx="337151" cy="337151"/>
            <a:chOff x="-57173375" y="3198925"/>
            <a:chExt cx="319000" cy="319000"/>
          </a:xfrm>
        </p:grpSpPr>
        <p:sp>
          <p:nvSpPr>
            <p:cNvPr id="5002" name="Google Shape;5002;p38"/>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38"/>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38"/>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38"/>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6" name="Google Shape;5006;p38"/>
          <p:cNvGrpSpPr/>
          <p:nvPr/>
        </p:nvGrpSpPr>
        <p:grpSpPr>
          <a:xfrm>
            <a:off x="1907029" y="3489830"/>
            <a:ext cx="335486" cy="295562"/>
            <a:chOff x="-57176525" y="3610050"/>
            <a:chExt cx="317425" cy="279650"/>
          </a:xfrm>
        </p:grpSpPr>
        <p:sp>
          <p:nvSpPr>
            <p:cNvPr id="5007" name="Google Shape;5007;p38"/>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38"/>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38"/>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38"/>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38"/>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2" name="Google Shape;5012;p38"/>
          <p:cNvGrpSpPr/>
          <p:nvPr/>
        </p:nvGrpSpPr>
        <p:grpSpPr>
          <a:xfrm>
            <a:off x="1922843" y="3882944"/>
            <a:ext cx="303859" cy="336966"/>
            <a:chOff x="-57162350" y="3982000"/>
            <a:chExt cx="287500" cy="318825"/>
          </a:xfrm>
        </p:grpSpPr>
        <p:sp>
          <p:nvSpPr>
            <p:cNvPr id="5013" name="Google Shape;5013;p38"/>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38"/>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38"/>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38"/>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38"/>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38"/>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38"/>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38"/>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1" name="Google Shape;5021;p38"/>
          <p:cNvGrpSpPr/>
          <p:nvPr/>
        </p:nvGrpSpPr>
        <p:grpSpPr>
          <a:xfrm>
            <a:off x="3983124" y="3055312"/>
            <a:ext cx="336332" cy="334667"/>
            <a:chOff x="-55202750" y="3198925"/>
            <a:chExt cx="318225" cy="316650"/>
          </a:xfrm>
        </p:grpSpPr>
        <p:sp>
          <p:nvSpPr>
            <p:cNvPr id="5022" name="Google Shape;5022;p38"/>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38"/>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4" name="Google Shape;5024;p38"/>
          <p:cNvGrpSpPr/>
          <p:nvPr/>
        </p:nvGrpSpPr>
        <p:grpSpPr>
          <a:xfrm>
            <a:off x="3993112" y="3469035"/>
            <a:ext cx="316357" cy="336332"/>
            <a:chOff x="-55194875" y="3590375"/>
            <a:chExt cx="299325" cy="318225"/>
          </a:xfrm>
        </p:grpSpPr>
        <p:sp>
          <p:nvSpPr>
            <p:cNvPr id="5025" name="Google Shape;5025;p38"/>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38"/>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38"/>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38"/>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38"/>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0" name="Google Shape;5030;p38"/>
          <p:cNvGrpSpPr/>
          <p:nvPr/>
        </p:nvGrpSpPr>
        <p:grpSpPr>
          <a:xfrm>
            <a:off x="3983547" y="3884424"/>
            <a:ext cx="335486" cy="335486"/>
            <a:chOff x="-55203525" y="3983400"/>
            <a:chExt cx="317425" cy="317425"/>
          </a:xfrm>
        </p:grpSpPr>
        <p:sp>
          <p:nvSpPr>
            <p:cNvPr id="5031" name="Google Shape;5031;p38"/>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38"/>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38"/>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4" name="Google Shape;5034;p38"/>
          <p:cNvGrpSpPr/>
          <p:nvPr/>
        </p:nvGrpSpPr>
        <p:grpSpPr>
          <a:xfrm>
            <a:off x="6069317" y="3048653"/>
            <a:ext cx="315511" cy="337151"/>
            <a:chOff x="-53232900" y="3192625"/>
            <a:chExt cx="298525" cy="319000"/>
          </a:xfrm>
        </p:grpSpPr>
        <p:sp>
          <p:nvSpPr>
            <p:cNvPr id="5035" name="Google Shape;5035;p38"/>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38"/>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38"/>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38"/>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38"/>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38"/>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38"/>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38"/>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3" name="Google Shape;5043;p38"/>
          <p:cNvGrpSpPr/>
          <p:nvPr/>
        </p:nvGrpSpPr>
        <p:grpSpPr>
          <a:xfrm>
            <a:off x="6059330" y="3463196"/>
            <a:ext cx="335486" cy="334667"/>
            <a:chOff x="-53242350" y="3584850"/>
            <a:chExt cx="317425" cy="316650"/>
          </a:xfrm>
        </p:grpSpPr>
        <p:sp>
          <p:nvSpPr>
            <p:cNvPr id="5044" name="Google Shape;5044;p38"/>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38"/>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38"/>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38"/>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38"/>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9" name="Google Shape;5049;p38"/>
          <p:cNvGrpSpPr/>
          <p:nvPr/>
        </p:nvGrpSpPr>
        <p:grpSpPr>
          <a:xfrm>
            <a:off x="6079305" y="3876920"/>
            <a:ext cx="295536" cy="337178"/>
            <a:chOff x="-53224225" y="3976300"/>
            <a:chExt cx="279625" cy="319025"/>
          </a:xfrm>
        </p:grpSpPr>
        <p:sp>
          <p:nvSpPr>
            <p:cNvPr id="5050" name="Google Shape;5050;p38"/>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38"/>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38"/>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38"/>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38"/>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38"/>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38"/>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7" name="Google Shape;5057;p38"/>
          <p:cNvGrpSpPr/>
          <p:nvPr/>
        </p:nvGrpSpPr>
        <p:grpSpPr>
          <a:xfrm>
            <a:off x="7310521" y="3884133"/>
            <a:ext cx="337151" cy="336623"/>
            <a:chOff x="-52043575" y="3983125"/>
            <a:chExt cx="319000" cy="318500"/>
          </a:xfrm>
        </p:grpSpPr>
        <p:sp>
          <p:nvSpPr>
            <p:cNvPr id="5058" name="Google Shape;5058;p38"/>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38"/>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38"/>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38"/>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38"/>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38"/>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38"/>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38"/>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38"/>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7" name="Google Shape;5067;p38"/>
          <p:cNvGrpSpPr/>
          <p:nvPr/>
        </p:nvGrpSpPr>
        <p:grpSpPr>
          <a:xfrm>
            <a:off x="2346261" y="3055312"/>
            <a:ext cx="295536" cy="337151"/>
            <a:chOff x="-56766175" y="3198925"/>
            <a:chExt cx="279625" cy="319000"/>
          </a:xfrm>
        </p:grpSpPr>
        <p:sp>
          <p:nvSpPr>
            <p:cNvPr id="5068" name="Google Shape;5068;p38"/>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38"/>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38"/>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38"/>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38"/>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38"/>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38"/>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5" name="Google Shape;5075;p38"/>
          <p:cNvGrpSpPr/>
          <p:nvPr/>
        </p:nvGrpSpPr>
        <p:grpSpPr>
          <a:xfrm>
            <a:off x="2345429" y="3469035"/>
            <a:ext cx="297200" cy="336332"/>
            <a:chOff x="-56766175" y="3590375"/>
            <a:chExt cx="281200" cy="318225"/>
          </a:xfrm>
        </p:grpSpPr>
        <p:sp>
          <p:nvSpPr>
            <p:cNvPr id="5076" name="Google Shape;5076;p38"/>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38"/>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38"/>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38"/>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0" name="Google Shape;5080;p38"/>
          <p:cNvGrpSpPr/>
          <p:nvPr/>
        </p:nvGrpSpPr>
        <p:grpSpPr>
          <a:xfrm>
            <a:off x="2366237" y="3883578"/>
            <a:ext cx="255585" cy="336332"/>
            <a:chOff x="-56747275" y="3982600"/>
            <a:chExt cx="241825" cy="318225"/>
          </a:xfrm>
        </p:grpSpPr>
        <p:sp>
          <p:nvSpPr>
            <p:cNvPr id="5081" name="Google Shape;5081;p38"/>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38"/>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38"/>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38"/>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38"/>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38"/>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38"/>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8" name="Google Shape;5088;p38"/>
          <p:cNvGrpSpPr/>
          <p:nvPr/>
        </p:nvGrpSpPr>
        <p:grpSpPr>
          <a:xfrm>
            <a:off x="4417669" y="3055312"/>
            <a:ext cx="295536" cy="337151"/>
            <a:chOff x="-54793175" y="3198925"/>
            <a:chExt cx="279625" cy="319000"/>
          </a:xfrm>
        </p:grpSpPr>
        <p:sp>
          <p:nvSpPr>
            <p:cNvPr id="5089" name="Google Shape;5089;p38"/>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38"/>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38"/>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38"/>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38"/>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38"/>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38"/>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6" name="Google Shape;5096;p38"/>
          <p:cNvGrpSpPr/>
          <p:nvPr/>
        </p:nvGrpSpPr>
        <p:grpSpPr>
          <a:xfrm>
            <a:off x="4396848" y="3475694"/>
            <a:ext cx="337178" cy="322143"/>
            <a:chOff x="-54812875" y="3596675"/>
            <a:chExt cx="319025" cy="304800"/>
          </a:xfrm>
        </p:grpSpPr>
        <p:sp>
          <p:nvSpPr>
            <p:cNvPr id="5097" name="Google Shape;5097;p38"/>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38"/>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38"/>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38"/>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38"/>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38"/>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38"/>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04" name="Google Shape;5104;p38"/>
          <p:cNvSpPr/>
          <p:nvPr/>
        </p:nvSpPr>
        <p:spPr>
          <a:xfrm>
            <a:off x="4561689" y="3882759"/>
            <a:ext cx="7530" cy="846"/>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38"/>
          <p:cNvSpPr/>
          <p:nvPr/>
        </p:nvSpPr>
        <p:spPr>
          <a:xfrm>
            <a:off x="4562111" y="3883578"/>
            <a:ext cx="6685" cy="87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6" name="Google Shape;5106;p38"/>
          <p:cNvGrpSpPr/>
          <p:nvPr/>
        </p:nvGrpSpPr>
        <p:grpSpPr>
          <a:xfrm>
            <a:off x="4417669" y="3883578"/>
            <a:ext cx="295536" cy="336332"/>
            <a:chOff x="-54793175" y="3982600"/>
            <a:chExt cx="279625" cy="318225"/>
          </a:xfrm>
        </p:grpSpPr>
        <p:sp>
          <p:nvSpPr>
            <p:cNvPr id="5107" name="Google Shape;5107;p38"/>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38"/>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38"/>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38"/>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38"/>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38"/>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38"/>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4" name="Google Shape;5114;p38"/>
          <p:cNvGrpSpPr/>
          <p:nvPr/>
        </p:nvGrpSpPr>
        <p:grpSpPr>
          <a:xfrm>
            <a:off x="6494706" y="3048653"/>
            <a:ext cx="295536" cy="336332"/>
            <a:chOff x="-52832000" y="3192625"/>
            <a:chExt cx="279625" cy="318225"/>
          </a:xfrm>
        </p:grpSpPr>
        <p:sp>
          <p:nvSpPr>
            <p:cNvPr id="5115" name="Google Shape;5115;p38"/>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38"/>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38"/>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38"/>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38"/>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38"/>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38"/>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38"/>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3" name="Google Shape;5123;p38"/>
          <p:cNvGrpSpPr/>
          <p:nvPr/>
        </p:nvGrpSpPr>
        <p:grpSpPr>
          <a:xfrm>
            <a:off x="6473899" y="3464042"/>
            <a:ext cx="337151" cy="335486"/>
            <a:chOff x="-52851675" y="3585650"/>
            <a:chExt cx="319000" cy="317425"/>
          </a:xfrm>
        </p:grpSpPr>
        <p:sp>
          <p:nvSpPr>
            <p:cNvPr id="5124" name="Google Shape;5124;p38"/>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38"/>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38"/>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38"/>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38"/>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38"/>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0" name="Google Shape;5130;p38"/>
          <p:cNvGrpSpPr/>
          <p:nvPr/>
        </p:nvGrpSpPr>
        <p:grpSpPr>
          <a:xfrm>
            <a:off x="6494706" y="3876920"/>
            <a:ext cx="295536" cy="337178"/>
            <a:chOff x="-52832000" y="3976300"/>
            <a:chExt cx="279625" cy="319025"/>
          </a:xfrm>
        </p:grpSpPr>
        <p:sp>
          <p:nvSpPr>
            <p:cNvPr id="5131" name="Google Shape;5131;p38"/>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38"/>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38"/>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38"/>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38"/>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6" name="Google Shape;5136;p38"/>
          <p:cNvGrpSpPr/>
          <p:nvPr/>
        </p:nvGrpSpPr>
        <p:grpSpPr>
          <a:xfrm>
            <a:off x="7742405" y="3055312"/>
            <a:ext cx="297200" cy="336332"/>
            <a:chOff x="-51633225" y="3198925"/>
            <a:chExt cx="281200" cy="318225"/>
          </a:xfrm>
        </p:grpSpPr>
        <p:sp>
          <p:nvSpPr>
            <p:cNvPr id="5137" name="Google Shape;5137;p38"/>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38"/>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38"/>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38"/>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38"/>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38"/>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38"/>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4" name="Google Shape;5144;p38"/>
          <p:cNvGrpSpPr/>
          <p:nvPr/>
        </p:nvGrpSpPr>
        <p:grpSpPr>
          <a:xfrm>
            <a:off x="2734606" y="3056131"/>
            <a:ext cx="342990" cy="335513"/>
            <a:chOff x="-56396775" y="3199700"/>
            <a:chExt cx="324525" cy="317450"/>
          </a:xfrm>
        </p:grpSpPr>
        <p:sp>
          <p:nvSpPr>
            <p:cNvPr id="5145" name="Google Shape;5145;p38"/>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38"/>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38"/>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38"/>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38"/>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38"/>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1" name="Google Shape;5151;p38"/>
          <p:cNvGrpSpPr/>
          <p:nvPr/>
        </p:nvGrpSpPr>
        <p:grpSpPr>
          <a:xfrm>
            <a:off x="2737513" y="3479842"/>
            <a:ext cx="337178" cy="315537"/>
            <a:chOff x="-56394425" y="3600600"/>
            <a:chExt cx="319025" cy="298550"/>
          </a:xfrm>
        </p:grpSpPr>
        <p:sp>
          <p:nvSpPr>
            <p:cNvPr id="5152" name="Google Shape;5152;p38"/>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38"/>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38"/>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5" name="Google Shape;5155;p38"/>
          <p:cNvGrpSpPr/>
          <p:nvPr/>
        </p:nvGrpSpPr>
        <p:grpSpPr>
          <a:xfrm>
            <a:off x="2752507" y="3884424"/>
            <a:ext cx="307188" cy="335486"/>
            <a:chOff x="-56379450" y="3983400"/>
            <a:chExt cx="290650" cy="317425"/>
          </a:xfrm>
        </p:grpSpPr>
        <p:sp>
          <p:nvSpPr>
            <p:cNvPr id="5156" name="Google Shape;5156;p38"/>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38"/>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38"/>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38"/>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38"/>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38"/>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38"/>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38"/>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4" name="Google Shape;5164;p38"/>
          <p:cNvGrpSpPr/>
          <p:nvPr/>
        </p:nvGrpSpPr>
        <p:grpSpPr>
          <a:xfrm>
            <a:off x="4835670" y="3055312"/>
            <a:ext cx="297200" cy="337151"/>
            <a:chOff x="-54401725" y="3198925"/>
            <a:chExt cx="281200" cy="319000"/>
          </a:xfrm>
        </p:grpSpPr>
        <p:sp>
          <p:nvSpPr>
            <p:cNvPr id="5165" name="Google Shape;5165;p38"/>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38"/>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38"/>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38"/>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38"/>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38"/>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38"/>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38"/>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38"/>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38"/>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38"/>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6" name="Google Shape;5176;p38"/>
          <p:cNvGrpSpPr/>
          <p:nvPr/>
        </p:nvGrpSpPr>
        <p:grpSpPr>
          <a:xfrm>
            <a:off x="4836503" y="3469035"/>
            <a:ext cx="295536" cy="336332"/>
            <a:chOff x="-54401725" y="3590375"/>
            <a:chExt cx="279625" cy="318225"/>
          </a:xfrm>
        </p:grpSpPr>
        <p:sp>
          <p:nvSpPr>
            <p:cNvPr id="5177" name="Google Shape;5177;p38"/>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38"/>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38"/>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38"/>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38"/>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38"/>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3" name="Google Shape;5183;p38"/>
          <p:cNvGrpSpPr/>
          <p:nvPr/>
        </p:nvGrpSpPr>
        <p:grpSpPr>
          <a:xfrm>
            <a:off x="4834429" y="3883578"/>
            <a:ext cx="299684" cy="336332"/>
            <a:chOff x="-54403300" y="3982600"/>
            <a:chExt cx="283550" cy="318225"/>
          </a:xfrm>
        </p:grpSpPr>
        <p:sp>
          <p:nvSpPr>
            <p:cNvPr id="5184" name="Google Shape;5184;p38"/>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38"/>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38"/>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38"/>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38"/>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9" name="Google Shape;5189;p38"/>
          <p:cNvGrpSpPr/>
          <p:nvPr/>
        </p:nvGrpSpPr>
        <p:grpSpPr>
          <a:xfrm>
            <a:off x="6888864" y="3050529"/>
            <a:ext cx="334641" cy="335275"/>
            <a:chOff x="-52458650" y="3194400"/>
            <a:chExt cx="316625" cy="317225"/>
          </a:xfrm>
        </p:grpSpPr>
        <p:sp>
          <p:nvSpPr>
            <p:cNvPr id="5190" name="Google Shape;5190;p38"/>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38"/>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38"/>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38"/>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38"/>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38"/>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38"/>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38"/>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8" name="Google Shape;5198;p38"/>
          <p:cNvGrpSpPr/>
          <p:nvPr/>
        </p:nvGrpSpPr>
        <p:grpSpPr>
          <a:xfrm>
            <a:off x="6897597" y="3463196"/>
            <a:ext cx="317176" cy="336094"/>
            <a:chOff x="-52450000" y="3584850"/>
            <a:chExt cx="300100" cy="318000"/>
          </a:xfrm>
        </p:grpSpPr>
        <p:sp>
          <p:nvSpPr>
            <p:cNvPr id="5199" name="Google Shape;5199;p38"/>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38"/>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38"/>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38"/>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38"/>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38"/>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38"/>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6" name="Google Shape;5206;p38"/>
          <p:cNvGrpSpPr/>
          <p:nvPr/>
        </p:nvGrpSpPr>
        <p:grpSpPr>
          <a:xfrm>
            <a:off x="6908417" y="3878584"/>
            <a:ext cx="295536" cy="335513"/>
            <a:chOff x="-52440550" y="3977875"/>
            <a:chExt cx="279625" cy="317450"/>
          </a:xfrm>
        </p:grpSpPr>
        <p:sp>
          <p:nvSpPr>
            <p:cNvPr id="5207" name="Google Shape;5207;p38"/>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38"/>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38"/>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38"/>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38"/>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38"/>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38"/>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38"/>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5" name="Google Shape;5215;p38"/>
          <p:cNvGrpSpPr/>
          <p:nvPr/>
        </p:nvGrpSpPr>
        <p:grpSpPr>
          <a:xfrm>
            <a:off x="7743238" y="3463196"/>
            <a:ext cx="295536" cy="337178"/>
            <a:chOff x="-51623775" y="3584850"/>
            <a:chExt cx="279625" cy="319025"/>
          </a:xfrm>
        </p:grpSpPr>
        <p:sp>
          <p:nvSpPr>
            <p:cNvPr id="5216" name="Google Shape;5216;p38"/>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38"/>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38"/>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38"/>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38"/>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38"/>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38"/>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38"/>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38"/>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5" name="Google Shape;5225;p38"/>
          <p:cNvGrpSpPr/>
          <p:nvPr/>
        </p:nvGrpSpPr>
        <p:grpSpPr>
          <a:xfrm>
            <a:off x="3589004" y="1687377"/>
            <a:ext cx="297204" cy="337241"/>
            <a:chOff x="1044400" y="2917425"/>
            <a:chExt cx="248125" cy="281550"/>
          </a:xfrm>
        </p:grpSpPr>
        <p:sp>
          <p:nvSpPr>
            <p:cNvPr id="5226" name="Google Shape;5226;p38"/>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38"/>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38"/>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38"/>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38"/>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5231" name="Google Shape;5231;p38"/>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5232" name="Google Shape;5232;p38"/>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5233" name="Google Shape;5233;p38"/>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38"/>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5" name="Google Shape;5235;p38"/>
          <p:cNvSpPr/>
          <p:nvPr/>
        </p:nvSpPr>
        <p:spPr>
          <a:xfrm>
            <a:off x="2747818" y="2515053"/>
            <a:ext cx="319692" cy="337331"/>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239" name="Shape 5239"/>
        <p:cNvGrpSpPr/>
        <p:nvPr/>
      </p:nvGrpSpPr>
      <p:grpSpPr>
        <a:xfrm>
          <a:off x="0" y="0"/>
          <a:ext cx="0" cy="0"/>
          <a:chOff x="0" y="0"/>
          <a:chExt cx="0" cy="0"/>
        </a:xfrm>
      </p:grpSpPr>
      <p:sp>
        <p:nvSpPr>
          <p:cNvPr id="5240" name="Google Shape;5240;p3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Creative Process Icons</a:t>
            </a:r>
            <a:endParaRPr>
              <a:solidFill>
                <a:srgbClr val="FFFFFF"/>
              </a:solidFill>
              <a:latin typeface="Arial"/>
              <a:ea typeface="Arial"/>
              <a:cs typeface="Arial"/>
              <a:sym typeface="Arial"/>
            </a:endParaRPr>
          </a:p>
        </p:txBody>
      </p:sp>
      <p:grpSp>
        <p:nvGrpSpPr>
          <p:cNvPr id="5241" name="Google Shape;5241;p39"/>
          <p:cNvGrpSpPr/>
          <p:nvPr/>
        </p:nvGrpSpPr>
        <p:grpSpPr>
          <a:xfrm>
            <a:off x="1133421" y="1688547"/>
            <a:ext cx="257794" cy="330743"/>
            <a:chOff x="-50489600" y="1947400"/>
            <a:chExt cx="233150" cy="299125"/>
          </a:xfrm>
        </p:grpSpPr>
        <p:sp>
          <p:nvSpPr>
            <p:cNvPr id="5242" name="Google Shape;5242;p39"/>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39"/>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4" name="Google Shape;5244;p39"/>
          <p:cNvGrpSpPr/>
          <p:nvPr/>
        </p:nvGrpSpPr>
        <p:grpSpPr>
          <a:xfrm>
            <a:off x="1096836" y="2096108"/>
            <a:ext cx="330964" cy="331821"/>
            <a:chOff x="-50523475" y="2316000"/>
            <a:chExt cx="299325" cy="300100"/>
          </a:xfrm>
        </p:grpSpPr>
        <p:sp>
          <p:nvSpPr>
            <p:cNvPr id="5245" name="Google Shape;5245;p39"/>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39"/>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7" name="Google Shape;5247;p39"/>
          <p:cNvGrpSpPr/>
          <p:nvPr/>
        </p:nvGrpSpPr>
        <p:grpSpPr>
          <a:xfrm>
            <a:off x="1095537" y="2505383"/>
            <a:ext cx="333562" cy="330991"/>
            <a:chOff x="-50524250" y="2686150"/>
            <a:chExt cx="301675" cy="299350"/>
          </a:xfrm>
        </p:grpSpPr>
        <p:sp>
          <p:nvSpPr>
            <p:cNvPr id="5248" name="Google Shape;5248;p39"/>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39"/>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39"/>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39"/>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39"/>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39"/>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4" name="Google Shape;5254;p39"/>
          <p:cNvGrpSpPr/>
          <p:nvPr/>
        </p:nvGrpSpPr>
        <p:grpSpPr>
          <a:xfrm>
            <a:off x="3154610" y="1716411"/>
            <a:ext cx="331821" cy="332705"/>
            <a:chOff x="-48633950" y="1972600"/>
            <a:chExt cx="300100" cy="300900"/>
          </a:xfrm>
        </p:grpSpPr>
        <p:sp>
          <p:nvSpPr>
            <p:cNvPr id="5255" name="Google Shape;5255;p39"/>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39"/>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7" name="Google Shape;5257;p39"/>
          <p:cNvGrpSpPr/>
          <p:nvPr/>
        </p:nvGrpSpPr>
        <p:grpSpPr>
          <a:xfrm>
            <a:off x="3154167" y="2124856"/>
            <a:ext cx="332705" cy="334419"/>
            <a:chOff x="-48634750" y="2342000"/>
            <a:chExt cx="300900" cy="302450"/>
          </a:xfrm>
        </p:grpSpPr>
        <p:sp>
          <p:nvSpPr>
            <p:cNvPr id="5258" name="Google Shape;5258;p39"/>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39"/>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39"/>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39"/>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39"/>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39"/>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39"/>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39"/>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6" name="Google Shape;5266;p39"/>
          <p:cNvGrpSpPr/>
          <p:nvPr/>
        </p:nvGrpSpPr>
        <p:grpSpPr>
          <a:xfrm>
            <a:off x="3155038" y="2533274"/>
            <a:ext cx="330964" cy="330964"/>
            <a:chOff x="-48633175" y="2711375"/>
            <a:chExt cx="299325" cy="299325"/>
          </a:xfrm>
        </p:grpSpPr>
        <p:sp>
          <p:nvSpPr>
            <p:cNvPr id="5267" name="Google Shape;5267;p39"/>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39"/>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9" name="Google Shape;5269;p39"/>
          <p:cNvGrpSpPr/>
          <p:nvPr/>
        </p:nvGrpSpPr>
        <p:grpSpPr>
          <a:xfrm>
            <a:off x="5238891" y="1708560"/>
            <a:ext cx="290882" cy="331848"/>
            <a:chOff x="-46753100" y="1965500"/>
            <a:chExt cx="263075" cy="300125"/>
          </a:xfrm>
        </p:grpSpPr>
        <p:sp>
          <p:nvSpPr>
            <p:cNvPr id="5270" name="Google Shape;5270;p39"/>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39"/>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2" name="Google Shape;5272;p39"/>
          <p:cNvGrpSpPr/>
          <p:nvPr/>
        </p:nvGrpSpPr>
        <p:grpSpPr>
          <a:xfrm>
            <a:off x="5217979" y="2134421"/>
            <a:ext cx="332705" cy="292651"/>
            <a:chOff x="-46772025" y="2350650"/>
            <a:chExt cx="300900" cy="264675"/>
          </a:xfrm>
        </p:grpSpPr>
        <p:sp>
          <p:nvSpPr>
            <p:cNvPr id="5273" name="Google Shape;5273;p39"/>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39"/>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5" name="Google Shape;5275;p39"/>
          <p:cNvGrpSpPr/>
          <p:nvPr/>
        </p:nvGrpSpPr>
        <p:grpSpPr>
          <a:xfrm>
            <a:off x="5217979" y="2522825"/>
            <a:ext cx="332705" cy="332705"/>
            <a:chOff x="-46772025" y="2701925"/>
            <a:chExt cx="300900" cy="300900"/>
          </a:xfrm>
        </p:grpSpPr>
        <p:sp>
          <p:nvSpPr>
            <p:cNvPr id="5276" name="Google Shape;5276;p39"/>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39"/>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78" name="Google Shape;5278;p39"/>
          <p:cNvSpPr/>
          <p:nvPr/>
        </p:nvSpPr>
        <p:spPr>
          <a:xfrm>
            <a:off x="7283043" y="1747658"/>
            <a:ext cx="331821" cy="332705"/>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79" name="Google Shape;5279;p39"/>
          <p:cNvGrpSpPr/>
          <p:nvPr/>
        </p:nvGrpSpPr>
        <p:grpSpPr>
          <a:xfrm>
            <a:off x="1507602" y="1689404"/>
            <a:ext cx="331821" cy="332705"/>
            <a:chOff x="-50154075" y="1948175"/>
            <a:chExt cx="300100" cy="300900"/>
          </a:xfrm>
        </p:grpSpPr>
        <p:sp>
          <p:nvSpPr>
            <p:cNvPr id="5280" name="Google Shape;5280;p39"/>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39"/>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2" name="Google Shape;5282;p39"/>
          <p:cNvGrpSpPr/>
          <p:nvPr/>
        </p:nvGrpSpPr>
        <p:grpSpPr>
          <a:xfrm>
            <a:off x="1507602" y="2096965"/>
            <a:ext cx="331821" cy="331848"/>
            <a:chOff x="-50154850" y="2316775"/>
            <a:chExt cx="300100" cy="300125"/>
          </a:xfrm>
        </p:grpSpPr>
        <p:sp>
          <p:nvSpPr>
            <p:cNvPr id="5283" name="Google Shape;5283;p39"/>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39"/>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5" name="Google Shape;5285;p39"/>
          <p:cNvGrpSpPr/>
          <p:nvPr/>
        </p:nvGrpSpPr>
        <p:grpSpPr>
          <a:xfrm>
            <a:off x="1503690" y="2504112"/>
            <a:ext cx="339643" cy="330300"/>
            <a:chOff x="-50158000" y="2685000"/>
            <a:chExt cx="307175" cy="298725"/>
          </a:xfrm>
        </p:grpSpPr>
        <p:sp>
          <p:nvSpPr>
            <p:cNvPr id="5286" name="Google Shape;5286;p39"/>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39"/>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8" name="Google Shape;5288;p39"/>
          <p:cNvGrpSpPr/>
          <p:nvPr/>
        </p:nvGrpSpPr>
        <p:grpSpPr>
          <a:xfrm>
            <a:off x="3572048" y="1717268"/>
            <a:ext cx="334419" cy="331848"/>
            <a:chOff x="-48266125" y="1973375"/>
            <a:chExt cx="302450" cy="300125"/>
          </a:xfrm>
        </p:grpSpPr>
        <p:sp>
          <p:nvSpPr>
            <p:cNvPr id="5289" name="Google Shape;5289;p39"/>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39"/>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39"/>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39"/>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39"/>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39"/>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5" name="Google Shape;5295;p39"/>
          <p:cNvGrpSpPr/>
          <p:nvPr/>
        </p:nvGrpSpPr>
        <p:grpSpPr>
          <a:xfrm>
            <a:off x="3597286" y="2125575"/>
            <a:ext cx="283944" cy="331959"/>
            <a:chOff x="-48237000" y="2342650"/>
            <a:chExt cx="256800" cy="300225"/>
          </a:xfrm>
        </p:grpSpPr>
        <p:sp>
          <p:nvSpPr>
            <p:cNvPr id="5296" name="Google Shape;5296;p39"/>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39"/>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39"/>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9" name="Google Shape;5299;p39"/>
          <p:cNvGrpSpPr/>
          <p:nvPr/>
        </p:nvGrpSpPr>
        <p:grpSpPr>
          <a:xfrm>
            <a:off x="5630194" y="1709224"/>
            <a:ext cx="334447" cy="329443"/>
            <a:chOff x="-46404975" y="1966100"/>
            <a:chExt cx="302475" cy="297950"/>
          </a:xfrm>
        </p:grpSpPr>
        <p:sp>
          <p:nvSpPr>
            <p:cNvPr id="5300" name="Google Shape;5300;p39"/>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39"/>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39"/>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39"/>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4" name="Google Shape;5304;p39"/>
          <p:cNvGrpSpPr/>
          <p:nvPr/>
        </p:nvGrpSpPr>
        <p:grpSpPr>
          <a:xfrm>
            <a:off x="5631493" y="2115264"/>
            <a:ext cx="331848" cy="331821"/>
            <a:chOff x="-46401050" y="2333325"/>
            <a:chExt cx="300125" cy="300100"/>
          </a:xfrm>
        </p:grpSpPr>
        <p:sp>
          <p:nvSpPr>
            <p:cNvPr id="5305" name="Google Shape;5305;p39"/>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39"/>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39"/>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39"/>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9" name="Google Shape;5309;p39"/>
          <p:cNvSpPr/>
          <p:nvPr/>
        </p:nvSpPr>
        <p:spPr>
          <a:xfrm>
            <a:off x="5632801" y="2523575"/>
            <a:ext cx="333590" cy="332705"/>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0" name="Google Shape;5310;p39"/>
          <p:cNvGrpSpPr/>
          <p:nvPr/>
        </p:nvGrpSpPr>
        <p:grpSpPr>
          <a:xfrm>
            <a:off x="7280492" y="2124856"/>
            <a:ext cx="332705" cy="332677"/>
            <a:chOff x="-44914800" y="2342000"/>
            <a:chExt cx="300900" cy="300875"/>
          </a:xfrm>
        </p:grpSpPr>
        <p:sp>
          <p:nvSpPr>
            <p:cNvPr id="5311" name="Google Shape;5311;p39"/>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39"/>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39"/>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4" name="Google Shape;5314;p39"/>
          <p:cNvSpPr/>
          <p:nvPr/>
        </p:nvSpPr>
        <p:spPr>
          <a:xfrm>
            <a:off x="1920983" y="1688671"/>
            <a:ext cx="330964" cy="33052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5" name="Google Shape;5315;p39"/>
          <p:cNvGrpSpPr/>
          <p:nvPr/>
        </p:nvGrpSpPr>
        <p:grpSpPr>
          <a:xfrm>
            <a:off x="1917775" y="2096827"/>
            <a:ext cx="332705" cy="331102"/>
            <a:chOff x="-49786250" y="2316650"/>
            <a:chExt cx="300900" cy="299450"/>
          </a:xfrm>
        </p:grpSpPr>
        <p:sp>
          <p:nvSpPr>
            <p:cNvPr id="5316" name="Google Shape;5316;p39"/>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39"/>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39"/>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39"/>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39"/>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39"/>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39"/>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3" name="Google Shape;5323;p39"/>
          <p:cNvSpPr/>
          <p:nvPr/>
        </p:nvSpPr>
        <p:spPr>
          <a:xfrm>
            <a:off x="1913589" y="2503535"/>
            <a:ext cx="345752" cy="332705"/>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39"/>
          <p:cNvSpPr/>
          <p:nvPr/>
        </p:nvSpPr>
        <p:spPr>
          <a:xfrm>
            <a:off x="3988517" y="1718054"/>
            <a:ext cx="332705" cy="331821"/>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5" name="Google Shape;5325;p39"/>
          <p:cNvGrpSpPr/>
          <p:nvPr/>
        </p:nvGrpSpPr>
        <p:grpSpPr>
          <a:xfrm>
            <a:off x="4045921" y="2124856"/>
            <a:ext cx="213400" cy="332677"/>
            <a:chOff x="-47842400" y="2342000"/>
            <a:chExt cx="193000" cy="300875"/>
          </a:xfrm>
        </p:grpSpPr>
        <p:sp>
          <p:nvSpPr>
            <p:cNvPr id="5326" name="Google Shape;5326;p39"/>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39"/>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39"/>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9" name="Google Shape;5329;p39"/>
          <p:cNvGrpSpPr/>
          <p:nvPr/>
        </p:nvGrpSpPr>
        <p:grpSpPr>
          <a:xfrm>
            <a:off x="3986697" y="2532417"/>
            <a:ext cx="331848" cy="332705"/>
            <a:chOff x="-47896750" y="2710600"/>
            <a:chExt cx="300125" cy="300900"/>
          </a:xfrm>
        </p:grpSpPr>
        <p:sp>
          <p:nvSpPr>
            <p:cNvPr id="5330" name="Google Shape;5330;p39"/>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39"/>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39"/>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39"/>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4" name="Google Shape;5334;p39"/>
          <p:cNvGrpSpPr/>
          <p:nvPr/>
        </p:nvGrpSpPr>
        <p:grpSpPr>
          <a:xfrm>
            <a:off x="6041972" y="1727717"/>
            <a:ext cx="332705" cy="291794"/>
            <a:chOff x="-46033225" y="1982825"/>
            <a:chExt cx="300900" cy="263900"/>
          </a:xfrm>
        </p:grpSpPr>
        <p:sp>
          <p:nvSpPr>
            <p:cNvPr id="5335" name="Google Shape;5335;p39"/>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39"/>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39"/>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8" name="Google Shape;5338;p39"/>
          <p:cNvGrpSpPr/>
          <p:nvPr/>
        </p:nvGrpSpPr>
        <p:grpSpPr>
          <a:xfrm>
            <a:off x="6038932" y="2116564"/>
            <a:ext cx="338786" cy="302133"/>
            <a:chOff x="-46034000" y="2334500"/>
            <a:chExt cx="306400" cy="273250"/>
          </a:xfrm>
        </p:grpSpPr>
        <p:sp>
          <p:nvSpPr>
            <p:cNvPr id="5339" name="Google Shape;5339;p39"/>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39"/>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39"/>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2" name="Google Shape;5342;p39"/>
          <p:cNvGrpSpPr/>
          <p:nvPr/>
        </p:nvGrpSpPr>
        <p:grpSpPr>
          <a:xfrm>
            <a:off x="6081598" y="2523599"/>
            <a:ext cx="253454" cy="330190"/>
            <a:chOff x="-45998575" y="2702625"/>
            <a:chExt cx="229225" cy="298625"/>
          </a:xfrm>
        </p:grpSpPr>
        <p:sp>
          <p:nvSpPr>
            <p:cNvPr id="5343" name="Google Shape;5343;p39"/>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39"/>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39"/>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39"/>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39"/>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39"/>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39"/>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50" name="Google Shape;5350;p39"/>
          <p:cNvSpPr/>
          <p:nvPr/>
        </p:nvSpPr>
        <p:spPr>
          <a:xfrm>
            <a:off x="7303069" y="2543173"/>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39"/>
          <p:cNvSpPr/>
          <p:nvPr/>
        </p:nvSpPr>
        <p:spPr>
          <a:xfrm>
            <a:off x="2332159" y="169801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39"/>
          <p:cNvSpPr/>
          <p:nvPr/>
        </p:nvSpPr>
        <p:spPr>
          <a:xfrm>
            <a:off x="2481948" y="2096850"/>
            <a:ext cx="19184" cy="57524"/>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39"/>
          <p:cNvSpPr/>
          <p:nvPr/>
        </p:nvSpPr>
        <p:spPr>
          <a:xfrm>
            <a:off x="2407924" y="2121367"/>
            <a:ext cx="51415" cy="36488"/>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39"/>
          <p:cNvSpPr/>
          <p:nvPr/>
        </p:nvSpPr>
        <p:spPr>
          <a:xfrm>
            <a:off x="2526367" y="2123026"/>
            <a:ext cx="47932" cy="35686"/>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5" name="Google Shape;5355;p39"/>
          <p:cNvGrpSpPr/>
          <p:nvPr/>
        </p:nvGrpSpPr>
        <p:grpSpPr>
          <a:xfrm>
            <a:off x="2350737" y="2503669"/>
            <a:ext cx="291767" cy="334447"/>
            <a:chOff x="-49398750" y="2684600"/>
            <a:chExt cx="263875" cy="302475"/>
          </a:xfrm>
        </p:grpSpPr>
        <p:sp>
          <p:nvSpPr>
            <p:cNvPr id="5356" name="Google Shape;5356;p39"/>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39"/>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39"/>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9" name="Google Shape;5359;p39"/>
          <p:cNvGrpSpPr/>
          <p:nvPr/>
        </p:nvGrpSpPr>
        <p:grpSpPr>
          <a:xfrm>
            <a:off x="4419244" y="1718152"/>
            <a:ext cx="290882" cy="332705"/>
            <a:chOff x="-47509225" y="1974175"/>
            <a:chExt cx="263075" cy="300900"/>
          </a:xfrm>
        </p:grpSpPr>
        <p:sp>
          <p:nvSpPr>
            <p:cNvPr id="5360" name="Google Shape;5360;p39"/>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39"/>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39"/>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39"/>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39"/>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5" name="Google Shape;5365;p39"/>
          <p:cNvGrpSpPr/>
          <p:nvPr/>
        </p:nvGrpSpPr>
        <p:grpSpPr>
          <a:xfrm>
            <a:off x="4397476" y="2124856"/>
            <a:ext cx="334419" cy="331599"/>
            <a:chOff x="-47529700" y="2342000"/>
            <a:chExt cx="302450" cy="299900"/>
          </a:xfrm>
        </p:grpSpPr>
        <p:sp>
          <p:nvSpPr>
            <p:cNvPr id="5366" name="Google Shape;5366;p39"/>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39"/>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8" name="Google Shape;5368;p39"/>
          <p:cNvGrpSpPr/>
          <p:nvPr/>
        </p:nvGrpSpPr>
        <p:grpSpPr>
          <a:xfrm>
            <a:off x="4398775" y="2573356"/>
            <a:ext cx="331821" cy="252570"/>
            <a:chOff x="-47527350" y="2747625"/>
            <a:chExt cx="300100" cy="228425"/>
          </a:xfrm>
        </p:grpSpPr>
        <p:sp>
          <p:nvSpPr>
            <p:cNvPr id="5369" name="Google Shape;5369;p39"/>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39"/>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39"/>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39"/>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39"/>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39"/>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5" name="Google Shape;5375;p39"/>
          <p:cNvSpPr/>
          <p:nvPr/>
        </p:nvSpPr>
        <p:spPr>
          <a:xfrm>
            <a:off x="6461002" y="1706500"/>
            <a:ext cx="330079" cy="33422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6" name="Google Shape;5376;p39"/>
          <p:cNvGrpSpPr/>
          <p:nvPr/>
        </p:nvGrpSpPr>
        <p:grpSpPr>
          <a:xfrm>
            <a:off x="6457973" y="2136162"/>
            <a:ext cx="331848" cy="291767"/>
            <a:chOff x="-45664625" y="2352225"/>
            <a:chExt cx="300125" cy="263875"/>
          </a:xfrm>
        </p:grpSpPr>
        <p:sp>
          <p:nvSpPr>
            <p:cNvPr id="5377" name="Google Shape;5377;p39"/>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39"/>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39"/>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39"/>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39"/>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39"/>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39"/>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4" name="Google Shape;5384;p39"/>
          <p:cNvGrpSpPr/>
          <p:nvPr/>
        </p:nvGrpSpPr>
        <p:grpSpPr>
          <a:xfrm>
            <a:off x="6457213" y="2524291"/>
            <a:ext cx="333369" cy="331240"/>
            <a:chOff x="-45665400" y="2703250"/>
            <a:chExt cx="301500" cy="299575"/>
          </a:xfrm>
        </p:grpSpPr>
        <p:sp>
          <p:nvSpPr>
            <p:cNvPr id="5385" name="Google Shape;5385;p39"/>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39"/>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39"/>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39"/>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9" name="Google Shape;5389;p39"/>
          <p:cNvGrpSpPr/>
          <p:nvPr/>
        </p:nvGrpSpPr>
        <p:grpSpPr>
          <a:xfrm>
            <a:off x="7727678" y="1727717"/>
            <a:ext cx="332705" cy="333590"/>
            <a:chOff x="-44528075" y="1982825"/>
            <a:chExt cx="300900" cy="301700"/>
          </a:xfrm>
        </p:grpSpPr>
        <p:sp>
          <p:nvSpPr>
            <p:cNvPr id="5390" name="Google Shape;5390;p39"/>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39"/>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39"/>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39"/>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39"/>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39"/>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39"/>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7" name="Google Shape;5397;p39"/>
          <p:cNvSpPr/>
          <p:nvPr/>
        </p:nvSpPr>
        <p:spPr>
          <a:xfrm>
            <a:off x="2744635" y="1688450"/>
            <a:ext cx="331821" cy="33182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8" name="Google Shape;5398;p39"/>
          <p:cNvGrpSpPr/>
          <p:nvPr/>
        </p:nvGrpSpPr>
        <p:grpSpPr>
          <a:xfrm>
            <a:off x="2742332" y="2096965"/>
            <a:ext cx="331821" cy="331848"/>
            <a:chOff x="-49048250" y="2316775"/>
            <a:chExt cx="300100" cy="300125"/>
          </a:xfrm>
        </p:grpSpPr>
        <p:sp>
          <p:nvSpPr>
            <p:cNvPr id="5399" name="Google Shape;5399;p39"/>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39"/>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39"/>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39"/>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3" name="Google Shape;5403;p39"/>
          <p:cNvSpPr/>
          <p:nvPr/>
        </p:nvSpPr>
        <p:spPr>
          <a:xfrm>
            <a:off x="2743336" y="2504724"/>
            <a:ext cx="334419" cy="331517"/>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4" name="Google Shape;5404;p39"/>
          <p:cNvGrpSpPr/>
          <p:nvPr/>
        </p:nvGrpSpPr>
        <p:grpSpPr>
          <a:xfrm>
            <a:off x="4805880" y="1718152"/>
            <a:ext cx="333590" cy="331821"/>
            <a:chOff x="-47160325" y="1974175"/>
            <a:chExt cx="301700" cy="300100"/>
          </a:xfrm>
        </p:grpSpPr>
        <p:sp>
          <p:nvSpPr>
            <p:cNvPr id="5405" name="Google Shape;5405;p39"/>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39"/>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7" name="Google Shape;5407;p39"/>
          <p:cNvGrpSpPr/>
          <p:nvPr/>
        </p:nvGrpSpPr>
        <p:grpSpPr>
          <a:xfrm>
            <a:off x="4806322" y="2124856"/>
            <a:ext cx="332705" cy="332677"/>
            <a:chOff x="-47159525" y="2342000"/>
            <a:chExt cx="300900" cy="300875"/>
          </a:xfrm>
        </p:grpSpPr>
        <p:sp>
          <p:nvSpPr>
            <p:cNvPr id="5408" name="Google Shape;5408;p39"/>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39"/>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39"/>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39"/>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39"/>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3" name="Google Shape;5413;p39"/>
          <p:cNvGrpSpPr/>
          <p:nvPr/>
        </p:nvGrpSpPr>
        <p:grpSpPr>
          <a:xfrm>
            <a:off x="4806765" y="2534159"/>
            <a:ext cx="331821" cy="332705"/>
            <a:chOff x="-47157950" y="2712175"/>
            <a:chExt cx="300100" cy="300900"/>
          </a:xfrm>
        </p:grpSpPr>
        <p:sp>
          <p:nvSpPr>
            <p:cNvPr id="5414" name="Google Shape;5414;p39"/>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39"/>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39"/>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39"/>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39"/>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39"/>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39"/>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1" name="Google Shape;5421;p39"/>
          <p:cNvSpPr/>
          <p:nvPr/>
        </p:nvSpPr>
        <p:spPr>
          <a:xfrm>
            <a:off x="6887812" y="1708462"/>
            <a:ext cx="291767" cy="33096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2" name="Google Shape;5422;p39"/>
          <p:cNvGrpSpPr/>
          <p:nvPr/>
        </p:nvGrpSpPr>
        <p:grpSpPr>
          <a:xfrm>
            <a:off x="6885257" y="2115264"/>
            <a:ext cx="292624" cy="331821"/>
            <a:chOff x="-45278675" y="2333325"/>
            <a:chExt cx="264650" cy="300100"/>
          </a:xfrm>
        </p:grpSpPr>
        <p:sp>
          <p:nvSpPr>
            <p:cNvPr id="5423" name="Google Shape;5423;p39"/>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39"/>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39"/>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39"/>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7" name="Google Shape;5427;p39"/>
          <p:cNvGrpSpPr/>
          <p:nvPr/>
        </p:nvGrpSpPr>
        <p:grpSpPr>
          <a:xfrm>
            <a:off x="6894821" y="2522825"/>
            <a:ext cx="273495" cy="331848"/>
            <a:chOff x="-45270025" y="2701925"/>
            <a:chExt cx="247350" cy="300125"/>
          </a:xfrm>
        </p:grpSpPr>
        <p:sp>
          <p:nvSpPr>
            <p:cNvPr id="5428" name="Google Shape;5428;p39"/>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39"/>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39"/>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39"/>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32" name="Google Shape;5432;p39"/>
          <p:cNvSpPr/>
          <p:nvPr/>
        </p:nvSpPr>
        <p:spPr>
          <a:xfrm>
            <a:off x="7730211" y="2131705"/>
            <a:ext cx="331821" cy="331821"/>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3" name="Google Shape;5433;p39"/>
          <p:cNvGrpSpPr/>
          <p:nvPr/>
        </p:nvGrpSpPr>
        <p:grpSpPr>
          <a:xfrm>
            <a:off x="1133422" y="3054944"/>
            <a:ext cx="257794" cy="333728"/>
            <a:chOff x="-50469125" y="3183175"/>
            <a:chExt cx="233150" cy="301825"/>
          </a:xfrm>
        </p:grpSpPr>
        <p:sp>
          <p:nvSpPr>
            <p:cNvPr id="5434" name="Google Shape;5434;p39"/>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39"/>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39"/>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7" name="Google Shape;5437;p39"/>
          <p:cNvGrpSpPr/>
          <p:nvPr/>
        </p:nvGrpSpPr>
        <p:grpSpPr>
          <a:xfrm>
            <a:off x="1095967" y="3461620"/>
            <a:ext cx="332705" cy="331848"/>
            <a:chOff x="-50504575" y="3550975"/>
            <a:chExt cx="300900" cy="300125"/>
          </a:xfrm>
        </p:grpSpPr>
        <p:sp>
          <p:nvSpPr>
            <p:cNvPr id="5438" name="Google Shape;5438;p39"/>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39"/>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39"/>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39"/>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39"/>
          <p:cNvGrpSpPr/>
          <p:nvPr/>
        </p:nvGrpSpPr>
        <p:grpSpPr>
          <a:xfrm>
            <a:off x="1095967" y="3870950"/>
            <a:ext cx="332705" cy="330964"/>
            <a:chOff x="-50503000" y="3921175"/>
            <a:chExt cx="300900" cy="299325"/>
          </a:xfrm>
        </p:grpSpPr>
        <p:sp>
          <p:nvSpPr>
            <p:cNvPr id="5443" name="Google Shape;5443;p39"/>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39"/>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39"/>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39"/>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39"/>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8" name="Google Shape;5448;p39"/>
          <p:cNvGrpSpPr/>
          <p:nvPr/>
        </p:nvGrpSpPr>
        <p:grpSpPr>
          <a:xfrm>
            <a:off x="3154610" y="3073215"/>
            <a:ext cx="331821" cy="332705"/>
            <a:chOff x="-48630025" y="3199700"/>
            <a:chExt cx="300100" cy="300900"/>
          </a:xfrm>
        </p:grpSpPr>
        <p:sp>
          <p:nvSpPr>
            <p:cNvPr id="5449" name="Google Shape;5449;p39"/>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39"/>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39"/>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2" name="Google Shape;5452;p39"/>
          <p:cNvGrpSpPr/>
          <p:nvPr/>
        </p:nvGrpSpPr>
        <p:grpSpPr>
          <a:xfrm>
            <a:off x="3154610" y="3481661"/>
            <a:ext cx="331821" cy="331821"/>
            <a:chOff x="-48630025" y="3569100"/>
            <a:chExt cx="300100" cy="300100"/>
          </a:xfrm>
        </p:grpSpPr>
        <p:sp>
          <p:nvSpPr>
            <p:cNvPr id="5453" name="Google Shape;5453;p39"/>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39"/>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39"/>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39"/>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39"/>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39"/>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39"/>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39"/>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39"/>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39"/>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3" name="Google Shape;5463;p39"/>
          <p:cNvGrpSpPr/>
          <p:nvPr/>
        </p:nvGrpSpPr>
        <p:grpSpPr>
          <a:xfrm>
            <a:off x="3155052" y="3890106"/>
            <a:ext cx="330936" cy="330079"/>
            <a:chOff x="-48629225" y="3938500"/>
            <a:chExt cx="299300" cy="298525"/>
          </a:xfrm>
        </p:grpSpPr>
        <p:sp>
          <p:nvSpPr>
            <p:cNvPr id="5464" name="Google Shape;5464;p39"/>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39"/>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39"/>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39"/>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8" name="Google Shape;5468;p39"/>
          <p:cNvGrpSpPr/>
          <p:nvPr/>
        </p:nvGrpSpPr>
        <p:grpSpPr>
          <a:xfrm>
            <a:off x="5238877" y="3074100"/>
            <a:ext cx="290910" cy="330964"/>
            <a:chOff x="-46762575" y="3200500"/>
            <a:chExt cx="263100" cy="299325"/>
          </a:xfrm>
        </p:grpSpPr>
        <p:sp>
          <p:nvSpPr>
            <p:cNvPr id="5469" name="Google Shape;5469;p39"/>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39"/>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39"/>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39"/>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39"/>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4" name="Google Shape;5474;p39"/>
          <p:cNvGrpSpPr/>
          <p:nvPr/>
        </p:nvGrpSpPr>
        <p:grpSpPr>
          <a:xfrm>
            <a:off x="5218408" y="3502559"/>
            <a:ext cx="331848" cy="291767"/>
            <a:chOff x="-46779900" y="3588000"/>
            <a:chExt cx="300125" cy="263875"/>
          </a:xfrm>
        </p:grpSpPr>
        <p:sp>
          <p:nvSpPr>
            <p:cNvPr id="5475" name="Google Shape;5475;p39"/>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39"/>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39"/>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39"/>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9" name="Google Shape;5479;p39"/>
          <p:cNvGrpSpPr/>
          <p:nvPr/>
        </p:nvGrpSpPr>
        <p:grpSpPr>
          <a:xfrm>
            <a:off x="5218850" y="3890106"/>
            <a:ext cx="330964" cy="330079"/>
            <a:chOff x="-46779100" y="3938500"/>
            <a:chExt cx="299325" cy="298525"/>
          </a:xfrm>
        </p:grpSpPr>
        <p:sp>
          <p:nvSpPr>
            <p:cNvPr id="5480" name="Google Shape;5480;p39"/>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39"/>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2" name="Google Shape;5482;p39"/>
          <p:cNvGrpSpPr/>
          <p:nvPr/>
        </p:nvGrpSpPr>
        <p:grpSpPr>
          <a:xfrm>
            <a:off x="7280934" y="3080181"/>
            <a:ext cx="331821" cy="331848"/>
            <a:chOff x="-44924250" y="3206000"/>
            <a:chExt cx="300100" cy="300125"/>
          </a:xfrm>
        </p:grpSpPr>
        <p:sp>
          <p:nvSpPr>
            <p:cNvPr id="5483" name="Google Shape;5483;p39"/>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39"/>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39"/>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39"/>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39"/>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8" name="Google Shape;5488;p39"/>
          <p:cNvGrpSpPr/>
          <p:nvPr/>
        </p:nvGrpSpPr>
        <p:grpSpPr>
          <a:xfrm>
            <a:off x="1507603" y="3054944"/>
            <a:ext cx="331821" cy="331821"/>
            <a:chOff x="-50134375" y="3183175"/>
            <a:chExt cx="300100" cy="300100"/>
          </a:xfrm>
        </p:grpSpPr>
        <p:sp>
          <p:nvSpPr>
            <p:cNvPr id="5489" name="Google Shape;5489;p39"/>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39"/>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39"/>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39"/>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39"/>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39"/>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39"/>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39"/>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39"/>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39"/>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9" name="Google Shape;5499;p39"/>
          <p:cNvGrpSpPr/>
          <p:nvPr/>
        </p:nvGrpSpPr>
        <p:grpSpPr>
          <a:xfrm>
            <a:off x="1507603" y="3461620"/>
            <a:ext cx="331821" cy="331848"/>
            <a:chOff x="-50134375" y="3550975"/>
            <a:chExt cx="300100" cy="300125"/>
          </a:xfrm>
        </p:grpSpPr>
        <p:sp>
          <p:nvSpPr>
            <p:cNvPr id="5500" name="Google Shape;5500;p39"/>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39"/>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2" name="Google Shape;5502;p39"/>
          <p:cNvGrpSpPr/>
          <p:nvPr/>
        </p:nvGrpSpPr>
        <p:grpSpPr>
          <a:xfrm>
            <a:off x="1507603" y="3870287"/>
            <a:ext cx="331821" cy="331627"/>
            <a:chOff x="-50134375" y="3920575"/>
            <a:chExt cx="300100" cy="299925"/>
          </a:xfrm>
        </p:grpSpPr>
        <p:sp>
          <p:nvSpPr>
            <p:cNvPr id="5503" name="Google Shape;5503;p39"/>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39"/>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39"/>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6" name="Google Shape;5506;p39"/>
          <p:cNvGrpSpPr/>
          <p:nvPr/>
        </p:nvGrpSpPr>
        <p:grpSpPr>
          <a:xfrm>
            <a:off x="3572477" y="3074100"/>
            <a:ext cx="333562" cy="331821"/>
            <a:chOff x="-48262200" y="3200500"/>
            <a:chExt cx="301675" cy="300100"/>
          </a:xfrm>
        </p:grpSpPr>
        <p:sp>
          <p:nvSpPr>
            <p:cNvPr id="5507" name="Google Shape;5507;p39"/>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39"/>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39"/>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39"/>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39"/>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39"/>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39"/>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39"/>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39"/>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6" name="Google Shape;5516;p39"/>
          <p:cNvGrpSpPr/>
          <p:nvPr/>
        </p:nvGrpSpPr>
        <p:grpSpPr>
          <a:xfrm>
            <a:off x="3599912" y="3482352"/>
            <a:ext cx="278692" cy="331130"/>
            <a:chOff x="-48233050" y="3569725"/>
            <a:chExt cx="252050" cy="299475"/>
          </a:xfrm>
        </p:grpSpPr>
        <p:sp>
          <p:nvSpPr>
            <p:cNvPr id="5517" name="Google Shape;5517;p39"/>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39"/>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39"/>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0" name="Google Shape;5520;p39"/>
          <p:cNvGrpSpPr/>
          <p:nvPr/>
        </p:nvGrpSpPr>
        <p:grpSpPr>
          <a:xfrm>
            <a:off x="3622109" y="3887480"/>
            <a:ext cx="234298" cy="334447"/>
            <a:chOff x="-48216525" y="3936125"/>
            <a:chExt cx="211900" cy="302475"/>
          </a:xfrm>
        </p:grpSpPr>
        <p:sp>
          <p:nvSpPr>
            <p:cNvPr id="5521" name="Google Shape;5521;p39"/>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39"/>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39"/>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39"/>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5" name="Google Shape;5525;p39"/>
          <p:cNvGrpSpPr/>
          <p:nvPr/>
        </p:nvGrpSpPr>
        <p:grpSpPr>
          <a:xfrm>
            <a:off x="5631506" y="3074957"/>
            <a:ext cx="331821" cy="331848"/>
            <a:chOff x="-46410500" y="3201275"/>
            <a:chExt cx="300100" cy="300125"/>
          </a:xfrm>
        </p:grpSpPr>
        <p:sp>
          <p:nvSpPr>
            <p:cNvPr id="5526" name="Google Shape;5526;p39"/>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39"/>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39"/>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39"/>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39"/>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1" name="Google Shape;5531;p39"/>
          <p:cNvGrpSpPr/>
          <p:nvPr/>
        </p:nvGrpSpPr>
        <p:grpSpPr>
          <a:xfrm>
            <a:off x="5631506" y="3481661"/>
            <a:ext cx="331821" cy="332705"/>
            <a:chOff x="-46409700" y="3569100"/>
            <a:chExt cx="300100" cy="300900"/>
          </a:xfrm>
        </p:grpSpPr>
        <p:sp>
          <p:nvSpPr>
            <p:cNvPr id="5532" name="Google Shape;5532;p39"/>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39"/>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39"/>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39"/>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39"/>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7" name="Google Shape;5537;p39"/>
          <p:cNvGrpSpPr/>
          <p:nvPr/>
        </p:nvGrpSpPr>
        <p:grpSpPr>
          <a:xfrm>
            <a:off x="5620187" y="3888365"/>
            <a:ext cx="354460" cy="334447"/>
            <a:chOff x="-46422300" y="3936925"/>
            <a:chExt cx="320575" cy="302475"/>
          </a:xfrm>
        </p:grpSpPr>
        <p:sp>
          <p:nvSpPr>
            <p:cNvPr id="5538" name="Google Shape;5538;p39"/>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39"/>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0" name="Google Shape;5540;p39"/>
          <p:cNvGrpSpPr/>
          <p:nvPr/>
        </p:nvGrpSpPr>
        <p:grpSpPr>
          <a:xfrm>
            <a:off x="7280492" y="3472097"/>
            <a:ext cx="332705" cy="331821"/>
            <a:chOff x="-44914800" y="3560450"/>
            <a:chExt cx="300900" cy="300100"/>
          </a:xfrm>
        </p:grpSpPr>
        <p:sp>
          <p:nvSpPr>
            <p:cNvPr id="5541" name="Google Shape;5541;p39"/>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39"/>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39"/>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39"/>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39"/>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6" name="Google Shape;5546;p39"/>
          <p:cNvGrpSpPr/>
          <p:nvPr/>
        </p:nvGrpSpPr>
        <p:grpSpPr>
          <a:xfrm>
            <a:off x="1918660" y="3055165"/>
            <a:ext cx="330936" cy="330743"/>
            <a:chOff x="-49764975" y="3183375"/>
            <a:chExt cx="299300" cy="299125"/>
          </a:xfrm>
        </p:grpSpPr>
        <p:sp>
          <p:nvSpPr>
            <p:cNvPr id="5547" name="Google Shape;5547;p39"/>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39"/>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39"/>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39"/>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39"/>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39"/>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39"/>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39"/>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39"/>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6" name="Google Shape;5556;p39"/>
          <p:cNvGrpSpPr/>
          <p:nvPr/>
        </p:nvGrpSpPr>
        <p:grpSpPr>
          <a:xfrm>
            <a:off x="1918660" y="3461897"/>
            <a:ext cx="330936" cy="332429"/>
            <a:chOff x="-49764975" y="3551225"/>
            <a:chExt cx="299300" cy="300650"/>
          </a:xfrm>
        </p:grpSpPr>
        <p:sp>
          <p:nvSpPr>
            <p:cNvPr id="5557" name="Google Shape;5557;p39"/>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39"/>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39"/>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39"/>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39"/>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39"/>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39"/>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39"/>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39"/>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39"/>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39"/>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8" name="Google Shape;5568;p39"/>
          <p:cNvGrpSpPr/>
          <p:nvPr/>
        </p:nvGrpSpPr>
        <p:grpSpPr>
          <a:xfrm>
            <a:off x="1916477" y="3869845"/>
            <a:ext cx="335304" cy="332069"/>
            <a:chOff x="-49766550" y="3920175"/>
            <a:chExt cx="303250" cy="300325"/>
          </a:xfrm>
        </p:grpSpPr>
        <p:sp>
          <p:nvSpPr>
            <p:cNvPr id="5569" name="Google Shape;5569;p39"/>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39"/>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39"/>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39"/>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3" name="Google Shape;5573;p39"/>
          <p:cNvGrpSpPr/>
          <p:nvPr/>
        </p:nvGrpSpPr>
        <p:grpSpPr>
          <a:xfrm>
            <a:off x="3985840" y="3074100"/>
            <a:ext cx="333562" cy="330964"/>
            <a:chOff x="-47892800" y="3200500"/>
            <a:chExt cx="301675" cy="299325"/>
          </a:xfrm>
        </p:grpSpPr>
        <p:sp>
          <p:nvSpPr>
            <p:cNvPr id="5574" name="Google Shape;5574;p39"/>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39"/>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39"/>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39"/>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39"/>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39"/>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0" name="Google Shape;5580;p39"/>
          <p:cNvGrpSpPr/>
          <p:nvPr/>
        </p:nvGrpSpPr>
        <p:grpSpPr>
          <a:xfrm>
            <a:off x="4045493" y="3481661"/>
            <a:ext cx="214257" cy="331821"/>
            <a:chOff x="-47839250" y="3569100"/>
            <a:chExt cx="193775" cy="300100"/>
          </a:xfrm>
        </p:grpSpPr>
        <p:sp>
          <p:nvSpPr>
            <p:cNvPr id="5581" name="Google Shape;5581;p39"/>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39"/>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39"/>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39"/>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39"/>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39"/>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7" name="Google Shape;5587;p39"/>
          <p:cNvGrpSpPr/>
          <p:nvPr/>
        </p:nvGrpSpPr>
        <p:grpSpPr>
          <a:xfrm>
            <a:off x="3986711" y="3889222"/>
            <a:ext cx="331821" cy="332705"/>
            <a:chOff x="-47892800" y="3937700"/>
            <a:chExt cx="300100" cy="300900"/>
          </a:xfrm>
        </p:grpSpPr>
        <p:sp>
          <p:nvSpPr>
            <p:cNvPr id="5588" name="Google Shape;5588;p39"/>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39"/>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39"/>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39"/>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39"/>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39"/>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39"/>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39"/>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6" name="Google Shape;5596;p39"/>
          <p:cNvGrpSpPr/>
          <p:nvPr/>
        </p:nvGrpSpPr>
        <p:grpSpPr>
          <a:xfrm>
            <a:off x="6042414" y="3094113"/>
            <a:ext cx="331821" cy="290910"/>
            <a:chOff x="-46042675" y="3218600"/>
            <a:chExt cx="300100" cy="263100"/>
          </a:xfrm>
        </p:grpSpPr>
        <p:sp>
          <p:nvSpPr>
            <p:cNvPr id="5597" name="Google Shape;5597;p39"/>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39"/>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39"/>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39"/>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39"/>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39"/>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3" name="Google Shape;5603;p39"/>
          <p:cNvGrpSpPr/>
          <p:nvPr/>
        </p:nvGrpSpPr>
        <p:grpSpPr>
          <a:xfrm>
            <a:off x="6042414" y="3481219"/>
            <a:ext cx="331821" cy="301801"/>
            <a:chOff x="-46042675" y="3568700"/>
            <a:chExt cx="300100" cy="272950"/>
          </a:xfrm>
        </p:grpSpPr>
        <p:sp>
          <p:nvSpPr>
            <p:cNvPr id="5604" name="Google Shape;5604;p39"/>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39"/>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39"/>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39"/>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8" name="Google Shape;5608;p39"/>
          <p:cNvGrpSpPr/>
          <p:nvPr/>
        </p:nvGrpSpPr>
        <p:grpSpPr>
          <a:xfrm>
            <a:off x="6081597" y="3889360"/>
            <a:ext cx="253454" cy="332567"/>
            <a:chOff x="-46007225" y="3937825"/>
            <a:chExt cx="229225" cy="300775"/>
          </a:xfrm>
        </p:grpSpPr>
        <p:sp>
          <p:nvSpPr>
            <p:cNvPr id="5609" name="Google Shape;5609;p39"/>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39"/>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39"/>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39"/>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39"/>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39"/>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39"/>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39"/>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39"/>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39"/>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9" name="Google Shape;5619;p39"/>
          <p:cNvGrpSpPr/>
          <p:nvPr/>
        </p:nvGrpSpPr>
        <p:grpSpPr>
          <a:xfrm>
            <a:off x="7300961" y="3880100"/>
            <a:ext cx="291767" cy="334004"/>
            <a:chOff x="-44895900" y="3929450"/>
            <a:chExt cx="263875" cy="302075"/>
          </a:xfrm>
        </p:grpSpPr>
        <p:sp>
          <p:nvSpPr>
            <p:cNvPr id="5620" name="Google Shape;5620;p39"/>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39"/>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39"/>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39"/>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39"/>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39"/>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6" name="Google Shape;5626;p39"/>
          <p:cNvGrpSpPr/>
          <p:nvPr/>
        </p:nvGrpSpPr>
        <p:grpSpPr>
          <a:xfrm>
            <a:off x="2330269" y="3065392"/>
            <a:ext cx="332705" cy="310923"/>
            <a:chOff x="-49397175" y="3192625"/>
            <a:chExt cx="300900" cy="281200"/>
          </a:xfrm>
        </p:grpSpPr>
        <p:sp>
          <p:nvSpPr>
            <p:cNvPr id="5627" name="Google Shape;5627;p39"/>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39"/>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39"/>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39"/>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39"/>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39"/>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39"/>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4" name="Google Shape;5634;p39"/>
          <p:cNvGrpSpPr/>
          <p:nvPr/>
        </p:nvGrpSpPr>
        <p:grpSpPr>
          <a:xfrm>
            <a:off x="2354649" y="3461620"/>
            <a:ext cx="283944" cy="332705"/>
            <a:chOff x="-49375900" y="3550975"/>
            <a:chExt cx="256800" cy="300900"/>
          </a:xfrm>
        </p:grpSpPr>
        <p:sp>
          <p:nvSpPr>
            <p:cNvPr id="5635" name="Google Shape;5635;p39"/>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39"/>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39"/>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39"/>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39"/>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39"/>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39"/>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39"/>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39"/>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39"/>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39"/>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6" name="Google Shape;5646;p39"/>
          <p:cNvGrpSpPr/>
          <p:nvPr/>
        </p:nvGrpSpPr>
        <p:grpSpPr>
          <a:xfrm>
            <a:off x="2350309" y="3870066"/>
            <a:ext cx="292624" cy="332705"/>
            <a:chOff x="-49378250" y="3920375"/>
            <a:chExt cx="264650" cy="300900"/>
          </a:xfrm>
        </p:grpSpPr>
        <p:sp>
          <p:nvSpPr>
            <p:cNvPr id="5647" name="Google Shape;5647;p39"/>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39"/>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39"/>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39"/>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39"/>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39"/>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39"/>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4" name="Google Shape;5654;p39"/>
          <p:cNvGrpSpPr/>
          <p:nvPr/>
        </p:nvGrpSpPr>
        <p:grpSpPr>
          <a:xfrm>
            <a:off x="4418802" y="3074100"/>
            <a:ext cx="291767" cy="333562"/>
            <a:chOff x="-47505300" y="3200500"/>
            <a:chExt cx="263875" cy="301675"/>
          </a:xfrm>
        </p:grpSpPr>
        <p:sp>
          <p:nvSpPr>
            <p:cNvPr id="5655" name="Google Shape;5655;p39"/>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39"/>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39"/>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39"/>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39"/>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39"/>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39"/>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39"/>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39"/>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39"/>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39"/>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39"/>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39"/>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8" name="Google Shape;5668;p39"/>
          <p:cNvGrpSpPr/>
          <p:nvPr/>
        </p:nvGrpSpPr>
        <p:grpSpPr>
          <a:xfrm>
            <a:off x="4398347" y="3481661"/>
            <a:ext cx="332677" cy="331627"/>
            <a:chOff x="-47524975" y="3569100"/>
            <a:chExt cx="300875" cy="299925"/>
          </a:xfrm>
        </p:grpSpPr>
        <p:sp>
          <p:nvSpPr>
            <p:cNvPr id="5669" name="Google Shape;5669;p39"/>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39"/>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39"/>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39"/>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39"/>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4" name="Google Shape;5674;p39"/>
          <p:cNvGrpSpPr/>
          <p:nvPr/>
        </p:nvGrpSpPr>
        <p:grpSpPr>
          <a:xfrm>
            <a:off x="4398775" y="3929304"/>
            <a:ext cx="331821" cy="252570"/>
            <a:chOff x="-47523400" y="3973950"/>
            <a:chExt cx="300100" cy="228425"/>
          </a:xfrm>
        </p:grpSpPr>
        <p:sp>
          <p:nvSpPr>
            <p:cNvPr id="5675" name="Google Shape;5675;p39"/>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39"/>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39"/>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39"/>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39"/>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0" name="Google Shape;5680;p39"/>
          <p:cNvGrpSpPr/>
          <p:nvPr/>
        </p:nvGrpSpPr>
        <p:grpSpPr>
          <a:xfrm>
            <a:off x="6458415" y="3072801"/>
            <a:ext cx="330964" cy="334004"/>
            <a:chOff x="-45673275" y="3199325"/>
            <a:chExt cx="299325" cy="302075"/>
          </a:xfrm>
        </p:grpSpPr>
        <p:sp>
          <p:nvSpPr>
            <p:cNvPr id="5681" name="Google Shape;5681;p39"/>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39"/>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39"/>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4" name="Google Shape;5684;p39"/>
          <p:cNvGrpSpPr/>
          <p:nvPr/>
        </p:nvGrpSpPr>
        <p:grpSpPr>
          <a:xfrm>
            <a:off x="6457544" y="3500817"/>
            <a:ext cx="332705" cy="293508"/>
            <a:chOff x="-45674075" y="3586425"/>
            <a:chExt cx="300900" cy="265450"/>
          </a:xfrm>
        </p:grpSpPr>
        <p:sp>
          <p:nvSpPr>
            <p:cNvPr id="5685" name="Google Shape;5685;p39"/>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39"/>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7" name="Google Shape;5687;p39"/>
          <p:cNvGrpSpPr/>
          <p:nvPr/>
        </p:nvGrpSpPr>
        <p:grpSpPr>
          <a:xfrm>
            <a:off x="6458415" y="3889222"/>
            <a:ext cx="330964" cy="332705"/>
            <a:chOff x="-45673275" y="3937700"/>
            <a:chExt cx="299325" cy="300900"/>
          </a:xfrm>
        </p:grpSpPr>
        <p:sp>
          <p:nvSpPr>
            <p:cNvPr id="5688" name="Google Shape;5688;p39"/>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39"/>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39"/>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39"/>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39"/>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39"/>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4" name="Google Shape;5694;p39"/>
          <p:cNvGrpSpPr/>
          <p:nvPr/>
        </p:nvGrpSpPr>
        <p:grpSpPr>
          <a:xfrm>
            <a:off x="7727679" y="3047093"/>
            <a:ext cx="332705" cy="332705"/>
            <a:chOff x="-44512325" y="3176075"/>
            <a:chExt cx="300900" cy="300900"/>
          </a:xfrm>
        </p:grpSpPr>
        <p:sp>
          <p:nvSpPr>
            <p:cNvPr id="5695" name="Google Shape;5695;p39"/>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39"/>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39"/>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8" name="Google Shape;5698;p39"/>
          <p:cNvGrpSpPr/>
          <p:nvPr/>
        </p:nvGrpSpPr>
        <p:grpSpPr>
          <a:xfrm>
            <a:off x="2742761" y="3054944"/>
            <a:ext cx="330964" cy="330964"/>
            <a:chOff x="-49027775" y="3183175"/>
            <a:chExt cx="299325" cy="299325"/>
          </a:xfrm>
        </p:grpSpPr>
        <p:sp>
          <p:nvSpPr>
            <p:cNvPr id="5699" name="Google Shape;5699;p39"/>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39"/>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39"/>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39"/>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3" name="Google Shape;5703;p39"/>
          <p:cNvGrpSpPr/>
          <p:nvPr/>
        </p:nvGrpSpPr>
        <p:grpSpPr>
          <a:xfrm>
            <a:off x="2742333" y="3461620"/>
            <a:ext cx="331821" cy="333590"/>
            <a:chOff x="-49027775" y="3550975"/>
            <a:chExt cx="300100" cy="301700"/>
          </a:xfrm>
        </p:grpSpPr>
        <p:sp>
          <p:nvSpPr>
            <p:cNvPr id="5704" name="Google Shape;5704;p39"/>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39"/>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39"/>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39"/>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39"/>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39"/>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39"/>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39"/>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39"/>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39"/>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4" name="Google Shape;5714;p39"/>
          <p:cNvGrpSpPr/>
          <p:nvPr/>
        </p:nvGrpSpPr>
        <p:grpSpPr>
          <a:xfrm>
            <a:off x="2740536" y="3869845"/>
            <a:ext cx="335414" cy="332069"/>
            <a:chOff x="-49031025" y="3920175"/>
            <a:chExt cx="303350" cy="300325"/>
          </a:xfrm>
        </p:grpSpPr>
        <p:sp>
          <p:nvSpPr>
            <p:cNvPr id="5715" name="Google Shape;5715;p39"/>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39"/>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39"/>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39"/>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39"/>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39"/>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1" name="Google Shape;5721;p39"/>
          <p:cNvGrpSpPr/>
          <p:nvPr/>
        </p:nvGrpSpPr>
        <p:grpSpPr>
          <a:xfrm>
            <a:off x="4806336" y="3074100"/>
            <a:ext cx="332677" cy="330964"/>
            <a:chOff x="-47155575" y="3200500"/>
            <a:chExt cx="300875" cy="299325"/>
          </a:xfrm>
        </p:grpSpPr>
        <p:sp>
          <p:nvSpPr>
            <p:cNvPr id="5722" name="Google Shape;5722;p39"/>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39"/>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39"/>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39"/>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39"/>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39"/>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8" name="Google Shape;5728;p39"/>
          <p:cNvGrpSpPr/>
          <p:nvPr/>
        </p:nvGrpSpPr>
        <p:grpSpPr>
          <a:xfrm>
            <a:off x="4806765" y="3481661"/>
            <a:ext cx="331821" cy="331821"/>
            <a:chOff x="-47154800" y="3569100"/>
            <a:chExt cx="300100" cy="300100"/>
          </a:xfrm>
        </p:grpSpPr>
        <p:sp>
          <p:nvSpPr>
            <p:cNvPr id="5729" name="Google Shape;5729;p39"/>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39"/>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39"/>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39"/>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39"/>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39"/>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5" name="Google Shape;5735;p39"/>
          <p:cNvGrpSpPr/>
          <p:nvPr/>
        </p:nvGrpSpPr>
        <p:grpSpPr>
          <a:xfrm>
            <a:off x="4807207" y="3890963"/>
            <a:ext cx="330936" cy="330107"/>
            <a:chOff x="-47154000" y="3939275"/>
            <a:chExt cx="299300" cy="298550"/>
          </a:xfrm>
        </p:grpSpPr>
        <p:sp>
          <p:nvSpPr>
            <p:cNvPr id="5736" name="Google Shape;5736;p39"/>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39"/>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39"/>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39"/>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0" name="Google Shape;5740;p39"/>
          <p:cNvGrpSpPr/>
          <p:nvPr/>
        </p:nvGrpSpPr>
        <p:grpSpPr>
          <a:xfrm>
            <a:off x="6885685" y="3074100"/>
            <a:ext cx="291767" cy="330964"/>
            <a:chOff x="-45286550" y="3200500"/>
            <a:chExt cx="263875" cy="299325"/>
          </a:xfrm>
        </p:grpSpPr>
        <p:sp>
          <p:nvSpPr>
            <p:cNvPr id="5741" name="Google Shape;5741;p39"/>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39"/>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39"/>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4" name="Google Shape;5744;p39"/>
          <p:cNvGrpSpPr/>
          <p:nvPr/>
        </p:nvGrpSpPr>
        <p:grpSpPr>
          <a:xfrm>
            <a:off x="6885685" y="3482545"/>
            <a:ext cx="291767" cy="330936"/>
            <a:chOff x="-45286550" y="3569900"/>
            <a:chExt cx="263875" cy="299300"/>
          </a:xfrm>
        </p:grpSpPr>
        <p:sp>
          <p:nvSpPr>
            <p:cNvPr id="5745" name="Google Shape;5745;p39"/>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39"/>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39"/>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39"/>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39"/>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39"/>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1" name="Google Shape;5751;p39"/>
          <p:cNvGrpSpPr/>
          <p:nvPr/>
        </p:nvGrpSpPr>
        <p:grpSpPr>
          <a:xfrm>
            <a:off x="6896134" y="3890106"/>
            <a:ext cx="270869" cy="331821"/>
            <a:chOff x="-45277900" y="3938500"/>
            <a:chExt cx="244975" cy="300100"/>
          </a:xfrm>
        </p:grpSpPr>
        <p:sp>
          <p:nvSpPr>
            <p:cNvPr id="5752" name="Google Shape;5752;p39"/>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39"/>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39"/>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39"/>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6" name="Google Shape;5756;p39"/>
          <p:cNvGrpSpPr/>
          <p:nvPr/>
        </p:nvGrpSpPr>
        <p:grpSpPr>
          <a:xfrm>
            <a:off x="7728121" y="3490368"/>
            <a:ext cx="331821" cy="331821"/>
            <a:chOff x="-44502875" y="3576975"/>
            <a:chExt cx="300100" cy="300100"/>
          </a:xfrm>
        </p:grpSpPr>
        <p:sp>
          <p:nvSpPr>
            <p:cNvPr id="5757" name="Google Shape;5757;p39"/>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39"/>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39"/>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0" name="Google Shape;5760;p39"/>
          <p:cNvGrpSpPr/>
          <p:nvPr/>
        </p:nvGrpSpPr>
        <p:grpSpPr>
          <a:xfrm>
            <a:off x="2356364" y="2181064"/>
            <a:ext cx="284806" cy="241434"/>
            <a:chOff x="1636184" y="2959225"/>
            <a:chExt cx="232666" cy="197250"/>
          </a:xfrm>
        </p:grpSpPr>
        <p:sp>
          <p:nvSpPr>
            <p:cNvPr id="5761" name="Google Shape;5761;p39"/>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39"/>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39"/>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5764" name="Google Shape;5764;p39"/>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5765" name="Google Shape;5765;p39"/>
          <p:cNvGrpSpPr/>
          <p:nvPr/>
        </p:nvGrpSpPr>
        <p:grpSpPr>
          <a:xfrm>
            <a:off x="3623760" y="2531111"/>
            <a:ext cx="239502" cy="338262"/>
            <a:chOff x="-47300587" y="123275"/>
            <a:chExt cx="190975" cy="269725"/>
          </a:xfrm>
        </p:grpSpPr>
        <p:sp>
          <p:nvSpPr>
            <p:cNvPr id="5766" name="Google Shape;5766;p39"/>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39"/>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39"/>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39"/>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39"/>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774" name="Shape 5774"/>
        <p:cNvGrpSpPr/>
        <p:nvPr/>
      </p:nvGrpSpPr>
      <p:grpSpPr>
        <a:xfrm>
          <a:off x="0" y="0"/>
          <a:ext cx="0" cy="0"/>
          <a:chOff x="0" y="0"/>
          <a:chExt cx="0" cy="0"/>
        </a:xfrm>
      </p:grpSpPr>
      <p:sp>
        <p:nvSpPr>
          <p:cNvPr id="5775" name="Google Shape;5775;p4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Educational Process Icons</a:t>
            </a:r>
            <a:endParaRPr>
              <a:solidFill>
                <a:srgbClr val="FFFFFF"/>
              </a:solidFill>
              <a:latin typeface="Arial"/>
              <a:ea typeface="Arial"/>
              <a:cs typeface="Arial"/>
              <a:sym typeface="Arial"/>
            </a:endParaRPr>
          </a:p>
        </p:txBody>
      </p:sp>
      <p:sp>
        <p:nvSpPr>
          <p:cNvPr id="5776" name="Google Shape;5776;p40"/>
          <p:cNvSpPr/>
          <p:nvPr/>
        </p:nvSpPr>
        <p:spPr>
          <a:xfrm>
            <a:off x="1179006" y="1683910"/>
            <a:ext cx="297772" cy="343672"/>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40"/>
          <p:cNvSpPr/>
          <p:nvPr/>
        </p:nvSpPr>
        <p:spPr>
          <a:xfrm>
            <a:off x="1151710" y="2099169"/>
            <a:ext cx="352365" cy="311637"/>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40"/>
          <p:cNvSpPr/>
          <p:nvPr/>
        </p:nvSpPr>
        <p:spPr>
          <a:xfrm>
            <a:off x="1159373" y="2477627"/>
            <a:ext cx="337038" cy="343537"/>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79" name="Google Shape;5779;p40"/>
          <p:cNvGrpSpPr/>
          <p:nvPr/>
        </p:nvGrpSpPr>
        <p:grpSpPr>
          <a:xfrm>
            <a:off x="3151213" y="1709564"/>
            <a:ext cx="342129" cy="343862"/>
            <a:chOff x="-41270450" y="1973375"/>
            <a:chExt cx="315850" cy="317450"/>
          </a:xfrm>
        </p:grpSpPr>
        <p:sp>
          <p:nvSpPr>
            <p:cNvPr id="5780" name="Google Shape;5780;p40"/>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40"/>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40"/>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40"/>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4" name="Google Shape;5784;p40"/>
          <p:cNvGrpSpPr/>
          <p:nvPr/>
        </p:nvGrpSpPr>
        <p:grpSpPr>
          <a:xfrm>
            <a:off x="3140177" y="2105636"/>
            <a:ext cx="364199" cy="342318"/>
            <a:chOff x="-41291625" y="2339025"/>
            <a:chExt cx="336225" cy="316025"/>
          </a:xfrm>
        </p:grpSpPr>
        <p:sp>
          <p:nvSpPr>
            <p:cNvPr id="5785" name="Google Shape;5785;p40"/>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40"/>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7" name="Google Shape;5787;p40"/>
          <p:cNvSpPr/>
          <p:nvPr/>
        </p:nvSpPr>
        <p:spPr>
          <a:xfrm>
            <a:off x="3118588" y="2277702"/>
            <a:ext cx="0" cy="27"/>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40"/>
          <p:cNvSpPr/>
          <p:nvPr/>
        </p:nvSpPr>
        <p:spPr>
          <a:xfrm>
            <a:off x="3150235" y="2503353"/>
            <a:ext cx="346380" cy="343564"/>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40"/>
          <p:cNvSpPr/>
          <p:nvPr/>
        </p:nvSpPr>
        <p:spPr>
          <a:xfrm>
            <a:off x="5251993" y="1681364"/>
            <a:ext cx="213309" cy="342995"/>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40"/>
          <p:cNvSpPr/>
          <p:nvPr/>
        </p:nvSpPr>
        <p:spPr>
          <a:xfrm>
            <a:off x="5207637" y="2076991"/>
            <a:ext cx="302023" cy="344918"/>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40"/>
          <p:cNvSpPr/>
          <p:nvPr/>
        </p:nvSpPr>
        <p:spPr>
          <a:xfrm>
            <a:off x="5185478" y="2476192"/>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40"/>
          <p:cNvSpPr/>
          <p:nvPr/>
        </p:nvSpPr>
        <p:spPr>
          <a:xfrm>
            <a:off x="7226080" y="1681581"/>
            <a:ext cx="344701" cy="342562"/>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93" name="Google Shape;5793;p40"/>
          <p:cNvGrpSpPr/>
          <p:nvPr/>
        </p:nvGrpSpPr>
        <p:grpSpPr>
          <a:xfrm>
            <a:off x="1533687" y="1683811"/>
            <a:ext cx="365174" cy="343293"/>
            <a:chOff x="-42804750" y="1949600"/>
            <a:chExt cx="337125" cy="316925"/>
          </a:xfrm>
        </p:grpSpPr>
        <p:sp>
          <p:nvSpPr>
            <p:cNvPr id="5794" name="Google Shape;5794;p40"/>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40"/>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40"/>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7" name="Google Shape;5797;p40"/>
          <p:cNvGrpSpPr/>
          <p:nvPr/>
        </p:nvGrpSpPr>
        <p:grpSpPr>
          <a:xfrm>
            <a:off x="1564049" y="2085164"/>
            <a:ext cx="308847" cy="335115"/>
            <a:chOff x="-42778750" y="2320125"/>
            <a:chExt cx="285125" cy="309375"/>
          </a:xfrm>
        </p:grpSpPr>
        <p:sp>
          <p:nvSpPr>
            <p:cNvPr id="5798" name="Google Shape;5798;p40"/>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40"/>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0" name="Google Shape;5800;p40"/>
          <p:cNvGrpSpPr/>
          <p:nvPr/>
        </p:nvGrpSpPr>
        <p:grpSpPr>
          <a:xfrm>
            <a:off x="1543503" y="2475712"/>
            <a:ext cx="345541" cy="344701"/>
            <a:chOff x="-42796875" y="2680675"/>
            <a:chExt cx="319000" cy="318225"/>
          </a:xfrm>
        </p:grpSpPr>
        <p:sp>
          <p:nvSpPr>
            <p:cNvPr id="5801" name="Google Shape;5801;p40"/>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40"/>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40"/>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40"/>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40"/>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6" name="Google Shape;5806;p40"/>
          <p:cNvSpPr/>
          <p:nvPr/>
        </p:nvSpPr>
        <p:spPr>
          <a:xfrm>
            <a:off x="3566893" y="1707387"/>
            <a:ext cx="345541" cy="343185"/>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40"/>
          <p:cNvSpPr/>
          <p:nvPr/>
        </p:nvSpPr>
        <p:spPr>
          <a:xfrm>
            <a:off x="3558112" y="2135211"/>
            <a:ext cx="349819" cy="29265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40"/>
          <p:cNvSpPr/>
          <p:nvPr/>
        </p:nvSpPr>
        <p:spPr>
          <a:xfrm>
            <a:off x="3566880" y="2503353"/>
            <a:ext cx="345568" cy="342643"/>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40"/>
          <p:cNvSpPr/>
          <p:nvPr/>
        </p:nvSpPr>
        <p:spPr>
          <a:xfrm>
            <a:off x="5641131" y="1681364"/>
            <a:ext cx="247457" cy="34128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40"/>
          <p:cNvSpPr/>
          <p:nvPr/>
        </p:nvSpPr>
        <p:spPr>
          <a:xfrm>
            <a:off x="5537185" y="2402239"/>
            <a:ext cx="27" cy="27"/>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1" name="Google Shape;5811;p40"/>
          <p:cNvGrpSpPr/>
          <p:nvPr/>
        </p:nvGrpSpPr>
        <p:grpSpPr>
          <a:xfrm>
            <a:off x="5583876" y="2080668"/>
            <a:ext cx="359189" cy="340016"/>
            <a:chOff x="-39055650" y="2315975"/>
            <a:chExt cx="331600" cy="313900"/>
          </a:xfrm>
        </p:grpSpPr>
        <p:sp>
          <p:nvSpPr>
            <p:cNvPr id="5812" name="Google Shape;5812;p40"/>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40"/>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4" name="Google Shape;5814;p40"/>
          <p:cNvSpPr/>
          <p:nvPr/>
        </p:nvSpPr>
        <p:spPr>
          <a:xfrm>
            <a:off x="5589971" y="2504625"/>
            <a:ext cx="344674" cy="29265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40"/>
          <p:cNvSpPr/>
          <p:nvPr/>
        </p:nvSpPr>
        <p:spPr>
          <a:xfrm>
            <a:off x="7264898" y="2067188"/>
            <a:ext cx="267063" cy="34532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6" name="Google Shape;5816;p40"/>
          <p:cNvGrpSpPr/>
          <p:nvPr/>
        </p:nvGrpSpPr>
        <p:grpSpPr>
          <a:xfrm>
            <a:off x="1929543" y="1683974"/>
            <a:ext cx="349819" cy="342047"/>
            <a:chOff x="-42430625" y="1949750"/>
            <a:chExt cx="322950" cy="315775"/>
          </a:xfrm>
        </p:grpSpPr>
        <p:sp>
          <p:nvSpPr>
            <p:cNvPr id="5817" name="Google Shape;5817;p40"/>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40"/>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40"/>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40"/>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1" name="Google Shape;5821;p40"/>
          <p:cNvSpPr/>
          <p:nvPr/>
        </p:nvSpPr>
        <p:spPr>
          <a:xfrm>
            <a:off x="1956643" y="2080620"/>
            <a:ext cx="298638" cy="342995"/>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40"/>
          <p:cNvSpPr/>
          <p:nvPr/>
        </p:nvSpPr>
        <p:spPr>
          <a:xfrm>
            <a:off x="1935918" y="2478467"/>
            <a:ext cx="340450" cy="342833"/>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40"/>
          <p:cNvSpPr/>
          <p:nvPr/>
        </p:nvSpPr>
        <p:spPr>
          <a:xfrm>
            <a:off x="3971588" y="1715484"/>
            <a:ext cx="343862" cy="313126"/>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40"/>
          <p:cNvSpPr/>
          <p:nvPr/>
        </p:nvSpPr>
        <p:spPr>
          <a:xfrm>
            <a:off x="3969029" y="2104503"/>
            <a:ext cx="348980" cy="343862"/>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40"/>
          <p:cNvSpPr/>
          <p:nvPr/>
        </p:nvSpPr>
        <p:spPr>
          <a:xfrm>
            <a:off x="3969428" y="2502242"/>
            <a:ext cx="343862" cy="343835"/>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40"/>
          <p:cNvSpPr/>
          <p:nvPr/>
        </p:nvSpPr>
        <p:spPr>
          <a:xfrm>
            <a:off x="5996142" y="1678575"/>
            <a:ext cx="344701" cy="345568"/>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7" name="Google Shape;5827;p40"/>
          <p:cNvGrpSpPr/>
          <p:nvPr/>
        </p:nvGrpSpPr>
        <p:grpSpPr>
          <a:xfrm>
            <a:off x="6002652" y="2078962"/>
            <a:ext cx="342995" cy="342291"/>
            <a:chOff x="-38686275" y="2314400"/>
            <a:chExt cx="316650" cy="316000"/>
          </a:xfrm>
        </p:grpSpPr>
        <p:sp>
          <p:nvSpPr>
            <p:cNvPr id="5828" name="Google Shape;5828;p40"/>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40"/>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40"/>
          <p:cNvGrpSpPr/>
          <p:nvPr/>
        </p:nvGrpSpPr>
        <p:grpSpPr>
          <a:xfrm>
            <a:off x="6001366" y="2477418"/>
            <a:ext cx="345568" cy="343835"/>
            <a:chOff x="-38686275" y="2682250"/>
            <a:chExt cx="319025" cy="317425"/>
          </a:xfrm>
        </p:grpSpPr>
        <p:sp>
          <p:nvSpPr>
            <p:cNvPr id="5831" name="Google Shape;5831;p40"/>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40"/>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3" name="Google Shape;5833;p40"/>
          <p:cNvGrpSpPr/>
          <p:nvPr/>
        </p:nvGrpSpPr>
        <p:grpSpPr>
          <a:xfrm>
            <a:off x="7214268" y="2462063"/>
            <a:ext cx="360056" cy="346516"/>
            <a:chOff x="-37534750" y="2668075"/>
            <a:chExt cx="332400" cy="319900"/>
          </a:xfrm>
        </p:grpSpPr>
        <p:sp>
          <p:nvSpPr>
            <p:cNvPr id="5834" name="Google Shape;5834;p40"/>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40"/>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6" name="Google Shape;5836;p40"/>
          <p:cNvSpPr/>
          <p:nvPr/>
        </p:nvSpPr>
        <p:spPr>
          <a:xfrm>
            <a:off x="2340638" y="1683287"/>
            <a:ext cx="345541" cy="342779"/>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7" name="Google Shape;5837;p40"/>
          <p:cNvGrpSpPr/>
          <p:nvPr/>
        </p:nvGrpSpPr>
        <p:grpSpPr>
          <a:xfrm>
            <a:off x="2336367" y="2080696"/>
            <a:ext cx="345541" cy="344133"/>
            <a:chOff x="-42062025" y="2316000"/>
            <a:chExt cx="319000" cy="317700"/>
          </a:xfrm>
        </p:grpSpPr>
        <p:sp>
          <p:nvSpPr>
            <p:cNvPr id="5838" name="Google Shape;5838;p40"/>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40"/>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40" name="Google Shape;5840;p40"/>
          <p:cNvSpPr/>
          <p:nvPr/>
        </p:nvSpPr>
        <p:spPr>
          <a:xfrm>
            <a:off x="2339352" y="2477627"/>
            <a:ext cx="348113" cy="345270"/>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1" name="Google Shape;5841;p40"/>
          <p:cNvGrpSpPr/>
          <p:nvPr/>
        </p:nvGrpSpPr>
        <p:grpSpPr>
          <a:xfrm>
            <a:off x="4395630" y="1713843"/>
            <a:ext cx="303729" cy="338717"/>
            <a:chOff x="-40150450" y="1977325"/>
            <a:chExt cx="280400" cy="312700"/>
          </a:xfrm>
        </p:grpSpPr>
        <p:sp>
          <p:nvSpPr>
            <p:cNvPr id="5842" name="Google Shape;5842;p40"/>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40"/>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40"/>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40"/>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6" name="Google Shape;5846;p40"/>
          <p:cNvGrpSpPr/>
          <p:nvPr/>
        </p:nvGrpSpPr>
        <p:grpSpPr>
          <a:xfrm>
            <a:off x="4390079" y="2106286"/>
            <a:ext cx="314832" cy="342995"/>
            <a:chOff x="-40160700" y="2339625"/>
            <a:chExt cx="290650" cy="316650"/>
          </a:xfrm>
        </p:grpSpPr>
        <p:sp>
          <p:nvSpPr>
            <p:cNvPr id="5847" name="Google Shape;5847;p40"/>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40"/>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40"/>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40"/>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1" name="Google Shape;5851;p40"/>
          <p:cNvGrpSpPr/>
          <p:nvPr/>
        </p:nvGrpSpPr>
        <p:grpSpPr>
          <a:xfrm>
            <a:off x="4373357" y="2503008"/>
            <a:ext cx="345541" cy="342995"/>
            <a:chOff x="-40171725" y="2705875"/>
            <a:chExt cx="319000" cy="316650"/>
          </a:xfrm>
        </p:grpSpPr>
        <p:sp>
          <p:nvSpPr>
            <p:cNvPr id="5852" name="Google Shape;5852;p40"/>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40"/>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4" name="Google Shape;5854;p40"/>
          <p:cNvGrpSpPr/>
          <p:nvPr/>
        </p:nvGrpSpPr>
        <p:grpSpPr>
          <a:xfrm>
            <a:off x="6450332" y="1680561"/>
            <a:ext cx="250869" cy="343862"/>
            <a:chOff x="-38275925" y="1946600"/>
            <a:chExt cx="231600" cy="317450"/>
          </a:xfrm>
        </p:grpSpPr>
        <p:sp>
          <p:nvSpPr>
            <p:cNvPr id="5855" name="Google Shape;5855;p40"/>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40"/>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7" name="Google Shape;5857;p40"/>
          <p:cNvSpPr/>
          <p:nvPr/>
        </p:nvSpPr>
        <p:spPr>
          <a:xfrm>
            <a:off x="6402341" y="2077749"/>
            <a:ext cx="344701" cy="344160"/>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40"/>
          <p:cNvSpPr/>
          <p:nvPr/>
        </p:nvSpPr>
        <p:spPr>
          <a:xfrm>
            <a:off x="6476011" y="2474757"/>
            <a:ext cx="202233" cy="344701"/>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9" name="Google Shape;5859;p40"/>
          <p:cNvGrpSpPr/>
          <p:nvPr/>
        </p:nvGrpSpPr>
        <p:grpSpPr>
          <a:xfrm>
            <a:off x="7635833" y="1685680"/>
            <a:ext cx="351525" cy="342156"/>
            <a:chOff x="-37190575" y="1951325"/>
            <a:chExt cx="324525" cy="315875"/>
          </a:xfrm>
        </p:grpSpPr>
        <p:sp>
          <p:nvSpPr>
            <p:cNvPr id="5860" name="Google Shape;5860;p40"/>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40"/>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40"/>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40"/>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40"/>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5" name="Google Shape;5865;p40"/>
          <p:cNvSpPr/>
          <p:nvPr/>
        </p:nvSpPr>
        <p:spPr>
          <a:xfrm>
            <a:off x="2740694" y="1681581"/>
            <a:ext cx="348113" cy="343835"/>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6" name="Google Shape;5866;p40"/>
          <p:cNvGrpSpPr/>
          <p:nvPr/>
        </p:nvGrpSpPr>
        <p:grpSpPr>
          <a:xfrm>
            <a:off x="2743418" y="2153216"/>
            <a:ext cx="343835" cy="269608"/>
            <a:chOff x="-41694200" y="2382950"/>
            <a:chExt cx="317425" cy="248900"/>
          </a:xfrm>
        </p:grpSpPr>
        <p:sp>
          <p:nvSpPr>
            <p:cNvPr id="5867" name="Google Shape;5867;p40"/>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40"/>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9" name="Google Shape;5869;p40"/>
          <p:cNvGrpSpPr/>
          <p:nvPr/>
        </p:nvGrpSpPr>
        <p:grpSpPr>
          <a:xfrm>
            <a:off x="2740496" y="2478257"/>
            <a:ext cx="345541" cy="343862"/>
            <a:chOff x="-41695775" y="2683025"/>
            <a:chExt cx="319000" cy="317450"/>
          </a:xfrm>
        </p:grpSpPr>
        <p:sp>
          <p:nvSpPr>
            <p:cNvPr id="5870" name="Google Shape;5870;p40"/>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40"/>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40"/>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3" name="Google Shape;5873;p40"/>
          <p:cNvGrpSpPr/>
          <p:nvPr/>
        </p:nvGrpSpPr>
        <p:grpSpPr>
          <a:xfrm>
            <a:off x="4797389" y="1707858"/>
            <a:ext cx="314832" cy="345568"/>
            <a:chOff x="-39792875" y="1971800"/>
            <a:chExt cx="290650" cy="319025"/>
          </a:xfrm>
        </p:grpSpPr>
        <p:sp>
          <p:nvSpPr>
            <p:cNvPr id="5874" name="Google Shape;5874;p40"/>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40"/>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6" name="Google Shape;5876;p40"/>
          <p:cNvGrpSpPr/>
          <p:nvPr/>
        </p:nvGrpSpPr>
        <p:grpSpPr>
          <a:xfrm>
            <a:off x="4805486" y="2104445"/>
            <a:ext cx="298638" cy="344837"/>
            <a:chOff x="-39783425" y="2337925"/>
            <a:chExt cx="275700" cy="318350"/>
          </a:xfrm>
        </p:grpSpPr>
        <p:sp>
          <p:nvSpPr>
            <p:cNvPr id="5877" name="Google Shape;5877;p40"/>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40"/>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79" name="Google Shape;5879;p40"/>
          <p:cNvSpPr/>
          <p:nvPr/>
        </p:nvSpPr>
        <p:spPr>
          <a:xfrm>
            <a:off x="4781825" y="2505086"/>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0" name="Google Shape;5880;p40"/>
          <p:cNvGrpSpPr/>
          <p:nvPr/>
        </p:nvGrpSpPr>
        <p:grpSpPr>
          <a:xfrm>
            <a:off x="6800271" y="1682268"/>
            <a:ext cx="353232" cy="342806"/>
            <a:chOff x="-37956150" y="1948175"/>
            <a:chExt cx="326100" cy="316475"/>
          </a:xfrm>
        </p:grpSpPr>
        <p:sp>
          <p:nvSpPr>
            <p:cNvPr id="5881" name="Google Shape;5881;p40"/>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40"/>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40"/>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4" name="Google Shape;5884;p40"/>
          <p:cNvGrpSpPr/>
          <p:nvPr/>
        </p:nvGrpSpPr>
        <p:grpSpPr>
          <a:xfrm>
            <a:off x="6807188" y="2148937"/>
            <a:ext cx="345568" cy="223572"/>
            <a:chOff x="-37953000" y="2379000"/>
            <a:chExt cx="319025" cy="206400"/>
          </a:xfrm>
        </p:grpSpPr>
        <p:sp>
          <p:nvSpPr>
            <p:cNvPr id="5885" name="Google Shape;5885;p40"/>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40"/>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40"/>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40"/>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40"/>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0" name="Google Shape;5890;p40"/>
          <p:cNvSpPr/>
          <p:nvPr/>
        </p:nvSpPr>
        <p:spPr>
          <a:xfrm>
            <a:off x="6800769" y="2473918"/>
            <a:ext cx="354938" cy="344701"/>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40"/>
          <p:cNvSpPr/>
          <p:nvPr/>
        </p:nvSpPr>
        <p:spPr>
          <a:xfrm>
            <a:off x="7689189" y="2106209"/>
            <a:ext cx="247457" cy="343862"/>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2" name="Google Shape;5892;p40"/>
          <p:cNvGrpSpPr/>
          <p:nvPr/>
        </p:nvGrpSpPr>
        <p:grpSpPr>
          <a:xfrm>
            <a:off x="1177056" y="3057552"/>
            <a:ext cx="298611" cy="343510"/>
            <a:chOff x="-42971725" y="3217825"/>
            <a:chExt cx="275675" cy="317125"/>
          </a:xfrm>
        </p:grpSpPr>
        <p:sp>
          <p:nvSpPr>
            <p:cNvPr id="5893" name="Google Shape;5893;p40"/>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40"/>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40"/>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6" name="Google Shape;5896;p40"/>
          <p:cNvGrpSpPr/>
          <p:nvPr/>
        </p:nvGrpSpPr>
        <p:grpSpPr>
          <a:xfrm>
            <a:off x="1151019" y="3485173"/>
            <a:ext cx="350686" cy="312936"/>
            <a:chOff x="-42996150" y="3612600"/>
            <a:chExt cx="323750" cy="288900"/>
          </a:xfrm>
        </p:grpSpPr>
        <p:sp>
          <p:nvSpPr>
            <p:cNvPr id="5897" name="Google Shape;5897;p40"/>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40"/>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40"/>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0" name="Google Shape;5900;p40"/>
          <p:cNvGrpSpPr/>
          <p:nvPr/>
        </p:nvGrpSpPr>
        <p:grpSpPr>
          <a:xfrm>
            <a:off x="1153578" y="3850969"/>
            <a:ext cx="345568" cy="343862"/>
            <a:chOff x="-42994575" y="3950300"/>
            <a:chExt cx="319025" cy="317450"/>
          </a:xfrm>
        </p:grpSpPr>
        <p:sp>
          <p:nvSpPr>
            <p:cNvPr id="5901" name="Google Shape;5901;p40"/>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40"/>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40"/>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4" name="Google Shape;5904;p40"/>
          <p:cNvGrpSpPr/>
          <p:nvPr/>
        </p:nvGrpSpPr>
        <p:grpSpPr>
          <a:xfrm>
            <a:off x="3149945" y="3080597"/>
            <a:ext cx="344674" cy="343835"/>
            <a:chOff x="-41111350" y="3239100"/>
            <a:chExt cx="318200" cy="317425"/>
          </a:xfrm>
        </p:grpSpPr>
        <p:sp>
          <p:nvSpPr>
            <p:cNvPr id="5905" name="Google Shape;5905;p40"/>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40"/>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40"/>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40"/>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9" name="Google Shape;5909;p40"/>
          <p:cNvGrpSpPr/>
          <p:nvPr/>
        </p:nvGrpSpPr>
        <p:grpSpPr>
          <a:xfrm>
            <a:off x="3146533" y="3477509"/>
            <a:ext cx="351498" cy="343916"/>
            <a:chOff x="-41117650" y="3605525"/>
            <a:chExt cx="324500" cy="317500"/>
          </a:xfrm>
        </p:grpSpPr>
        <p:sp>
          <p:nvSpPr>
            <p:cNvPr id="5910" name="Google Shape;5910;p40"/>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40"/>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40"/>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3" name="Google Shape;5913;p40"/>
          <p:cNvSpPr/>
          <p:nvPr/>
        </p:nvSpPr>
        <p:spPr>
          <a:xfrm>
            <a:off x="3150976" y="3880708"/>
            <a:ext cx="345541" cy="335305"/>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4" name="Google Shape;5914;p40"/>
          <p:cNvGrpSpPr/>
          <p:nvPr/>
        </p:nvGrpSpPr>
        <p:grpSpPr>
          <a:xfrm>
            <a:off x="5257001" y="3060098"/>
            <a:ext cx="200500" cy="344701"/>
            <a:chOff x="-39205300" y="3220175"/>
            <a:chExt cx="185100" cy="318225"/>
          </a:xfrm>
        </p:grpSpPr>
        <p:sp>
          <p:nvSpPr>
            <p:cNvPr id="5915" name="Google Shape;5915;p40"/>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40"/>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7" name="Google Shape;5917;p40"/>
          <p:cNvGrpSpPr/>
          <p:nvPr/>
        </p:nvGrpSpPr>
        <p:grpSpPr>
          <a:xfrm>
            <a:off x="5218181" y="3459176"/>
            <a:ext cx="278139" cy="342345"/>
            <a:chOff x="-39248625" y="3588600"/>
            <a:chExt cx="256775" cy="316050"/>
          </a:xfrm>
        </p:grpSpPr>
        <p:sp>
          <p:nvSpPr>
            <p:cNvPr id="5918" name="Google Shape;5918;p40"/>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40"/>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20" name="Google Shape;5920;p40"/>
          <p:cNvSpPr/>
          <p:nvPr/>
        </p:nvSpPr>
        <p:spPr>
          <a:xfrm>
            <a:off x="5190130" y="3854252"/>
            <a:ext cx="337038" cy="34386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40"/>
          <p:cNvSpPr/>
          <p:nvPr/>
        </p:nvSpPr>
        <p:spPr>
          <a:xfrm>
            <a:off x="7226933" y="3048267"/>
            <a:ext cx="342995" cy="341723"/>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22" name="Google Shape;5922;p40"/>
          <p:cNvGrpSpPr/>
          <p:nvPr/>
        </p:nvGrpSpPr>
        <p:grpSpPr>
          <a:xfrm>
            <a:off x="1517188" y="3057552"/>
            <a:ext cx="398184" cy="343835"/>
            <a:chOff x="-42651700" y="3217825"/>
            <a:chExt cx="367600" cy="317425"/>
          </a:xfrm>
        </p:grpSpPr>
        <p:sp>
          <p:nvSpPr>
            <p:cNvPr id="5923" name="Google Shape;5923;p40"/>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40"/>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40"/>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40"/>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7" name="Google Shape;5927;p40"/>
          <p:cNvGrpSpPr/>
          <p:nvPr/>
        </p:nvGrpSpPr>
        <p:grpSpPr>
          <a:xfrm>
            <a:off x="1550036" y="3458282"/>
            <a:ext cx="332488" cy="336740"/>
            <a:chOff x="-42617300" y="3587775"/>
            <a:chExt cx="306950" cy="310875"/>
          </a:xfrm>
        </p:grpSpPr>
        <p:sp>
          <p:nvSpPr>
            <p:cNvPr id="5928" name="Google Shape;5928;p40"/>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40"/>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30" name="Google Shape;5930;p40"/>
          <p:cNvSpPr/>
          <p:nvPr/>
        </p:nvSpPr>
        <p:spPr>
          <a:xfrm>
            <a:off x="1545460" y="3851706"/>
            <a:ext cx="344674" cy="342995"/>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31" name="Google Shape;5931;p40"/>
          <p:cNvGrpSpPr/>
          <p:nvPr/>
        </p:nvGrpSpPr>
        <p:grpSpPr>
          <a:xfrm>
            <a:off x="3563493" y="3080164"/>
            <a:ext cx="349440" cy="343320"/>
            <a:chOff x="-40748275" y="3238700"/>
            <a:chExt cx="322600" cy="316950"/>
          </a:xfrm>
        </p:grpSpPr>
        <p:sp>
          <p:nvSpPr>
            <p:cNvPr id="5932" name="Google Shape;5932;p40"/>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40"/>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40"/>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40"/>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40"/>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40"/>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8" name="Google Shape;5938;p40"/>
          <p:cNvGrpSpPr/>
          <p:nvPr/>
        </p:nvGrpSpPr>
        <p:grpSpPr>
          <a:xfrm>
            <a:off x="3565862" y="3507162"/>
            <a:ext cx="344701" cy="313993"/>
            <a:chOff x="-40745125" y="3632900"/>
            <a:chExt cx="318225" cy="289875"/>
          </a:xfrm>
        </p:grpSpPr>
        <p:sp>
          <p:nvSpPr>
            <p:cNvPr id="5939" name="Google Shape;5939;p40"/>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40"/>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40"/>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40"/>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40"/>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40"/>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40"/>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6" name="Google Shape;5946;p40"/>
          <p:cNvGrpSpPr/>
          <p:nvPr/>
        </p:nvGrpSpPr>
        <p:grpSpPr>
          <a:xfrm>
            <a:off x="3569708" y="3874664"/>
            <a:ext cx="337011" cy="343185"/>
            <a:chOff x="-40742750" y="3972175"/>
            <a:chExt cx="311125" cy="316825"/>
          </a:xfrm>
        </p:grpSpPr>
        <p:sp>
          <p:nvSpPr>
            <p:cNvPr id="5947" name="Google Shape;5947;p40"/>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40"/>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9" name="Google Shape;5949;p40"/>
          <p:cNvGrpSpPr/>
          <p:nvPr/>
        </p:nvGrpSpPr>
        <p:grpSpPr>
          <a:xfrm>
            <a:off x="5639761" y="3061804"/>
            <a:ext cx="247430" cy="342995"/>
            <a:chOff x="-38860325" y="3221750"/>
            <a:chExt cx="228425" cy="316650"/>
          </a:xfrm>
        </p:grpSpPr>
        <p:sp>
          <p:nvSpPr>
            <p:cNvPr id="5950" name="Google Shape;5950;p40"/>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40"/>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40"/>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40"/>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4" name="Google Shape;5954;p40"/>
          <p:cNvGrpSpPr/>
          <p:nvPr/>
        </p:nvGrpSpPr>
        <p:grpSpPr>
          <a:xfrm>
            <a:off x="5587293" y="3462723"/>
            <a:ext cx="352365" cy="340341"/>
            <a:chOff x="-38905225" y="3591875"/>
            <a:chExt cx="325300" cy="314200"/>
          </a:xfrm>
        </p:grpSpPr>
        <p:sp>
          <p:nvSpPr>
            <p:cNvPr id="5955" name="Google Shape;5955;p40"/>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40"/>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40"/>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8" name="Google Shape;5958;p40"/>
          <p:cNvSpPr/>
          <p:nvPr/>
        </p:nvSpPr>
        <p:spPr>
          <a:xfrm>
            <a:off x="5593363" y="3908004"/>
            <a:ext cx="342995" cy="290108"/>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9" name="Google Shape;5959;p40"/>
          <p:cNvGrpSpPr/>
          <p:nvPr/>
        </p:nvGrpSpPr>
        <p:grpSpPr>
          <a:xfrm>
            <a:off x="7262295" y="3448891"/>
            <a:ext cx="269608" cy="342779"/>
            <a:chOff x="-37370925" y="3579105"/>
            <a:chExt cx="248900" cy="316450"/>
          </a:xfrm>
        </p:grpSpPr>
        <p:sp>
          <p:nvSpPr>
            <p:cNvPr id="5960" name="Google Shape;5960;p40"/>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40"/>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2" name="Google Shape;5962;p40"/>
          <p:cNvSpPr/>
          <p:nvPr/>
        </p:nvSpPr>
        <p:spPr>
          <a:xfrm>
            <a:off x="1937024" y="3058286"/>
            <a:ext cx="337877" cy="34248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40"/>
          <p:cNvSpPr/>
          <p:nvPr/>
        </p:nvSpPr>
        <p:spPr>
          <a:xfrm>
            <a:off x="1960055" y="3454996"/>
            <a:ext cx="291814" cy="3447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4" name="Google Shape;5964;p40"/>
          <p:cNvGrpSpPr/>
          <p:nvPr/>
        </p:nvGrpSpPr>
        <p:grpSpPr>
          <a:xfrm>
            <a:off x="1932108" y="3851836"/>
            <a:ext cx="344701" cy="342995"/>
            <a:chOff x="-42259725" y="3951100"/>
            <a:chExt cx="318225" cy="316650"/>
          </a:xfrm>
        </p:grpSpPr>
        <p:sp>
          <p:nvSpPr>
            <p:cNvPr id="5965" name="Google Shape;5965;p40"/>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40"/>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7" name="Google Shape;5967;p40"/>
          <p:cNvGrpSpPr/>
          <p:nvPr/>
        </p:nvGrpSpPr>
        <p:grpSpPr>
          <a:xfrm>
            <a:off x="3970164" y="3111306"/>
            <a:ext cx="343835" cy="313126"/>
            <a:chOff x="-40378075" y="3267450"/>
            <a:chExt cx="317425" cy="289075"/>
          </a:xfrm>
        </p:grpSpPr>
        <p:sp>
          <p:nvSpPr>
            <p:cNvPr id="5968" name="Google Shape;5968;p40"/>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40"/>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40"/>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40"/>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2" name="Google Shape;5972;p40"/>
          <p:cNvGrpSpPr/>
          <p:nvPr/>
        </p:nvGrpSpPr>
        <p:grpSpPr>
          <a:xfrm>
            <a:off x="3973563" y="3476453"/>
            <a:ext cx="337038" cy="342995"/>
            <a:chOff x="-40372575" y="3604550"/>
            <a:chExt cx="311150" cy="316650"/>
          </a:xfrm>
        </p:grpSpPr>
        <p:sp>
          <p:nvSpPr>
            <p:cNvPr id="5973" name="Google Shape;5973;p40"/>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40"/>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40"/>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6" name="Google Shape;5976;p40"/>
          <p:cNvSpPr/>
          <p:nvPr/>
        </p:nvSpPr>
        <p:spPr>
          <a:xfrm>
            <a:off x="3975433" y="3873803"/>
            <a:ext cx="336171" cy="344783"/>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7" name="Google Shape;5977;p40"/>
          <p:cNvGrpSpPr/>
          <p:nvPr/>
        </p:nvGrpSpPr>
        <p:grpSpPr>
          <a:xfrm>
            <a:off x="5989185" y="3060098"/>
            <a:ext cx="369940" cy="345026"/>
            <a:chOff x="-38542250" y="3220175"/>
            <a:chExt cx="341525" cy="318525"/>
          </a:xfrm>
        </p:grpSpPr>
        <p:sp>
          <p:nvSpPr>
            <p:cNvPr id="5978" name="Google Shape;5978;p40"/>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40"/>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40"/>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1" name="Google Shape;5981;p40"/>
          <p:cNvGrpSpPr/>
          <p:nvPr/>
        </p:nvGrpSpPr>
        <p:grpSpPr>
          <a:xfrm>
            <a:off x="6002657" y="3458526"/>
            <a:ext cx="342995" cy="342156"/>
            <a:chOff x="-38537400" y="3588000"/>
            <a:chExt cx="316650" cy="315875"/>
          </a:xfrm>
        </p:grpSpPr>
        <p:sp>
          <p:nvSpPr>
            <p:cNvPr id="5982" name="Google Shape;5982;p40"/>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40"/>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40"/>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40"/>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6" name="Google Shape;5986;p40"/>
          <p:cNvGrpSpPr/>
          <p:nvPr/>
        </p:nvGrpSpPr>
        <p:grpSpPr>
          <a:xfrm>
            <a:off x="6001804" y="3855248"/>
            <a:ext cx="344701" cy="342995"/>
            <a:chOff x="-38538975" y="3954250"/>
            <a:chExt cx="318225" cy="316650"/>
          </a:xfrm>
        </p:grpSpPr>
        <p:sp>
          <p:nvSpPr>
            <p:cNvPr id="5987" name="Google Shape;5987;p40"/>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40"/>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9" name="Google Shape;5989;p40"/>
          <p:cNvGrpSpPr/>
          <p:nvPr/>
        </p:nvGrpSpPr>
        <p:grpSpPr>
          <a:xfrm>
            <a:off x="7223057" y="3850545"/>
            <a:ext cx="348086" cy="344701"/>
            <a:chOff x="-37385100" y="3949908"/>
            <a:chExt cx="321350" cy="318225"/>
          </a:xfrm>
        </p:grpSpPr>
        <p:sp>
          <p:nvSpPr>
            <p:cNvPr id="5990" name="Google Shape;5990;p40"/>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40"/>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2" name="Google Shape;5992;p40"/>
          <p:cNvGrpSpPr/>
          <p:nvPr/>
        </p:nvGrpSpPr>
        <p:grpSpPr>
          <a:xfrm>
            <a:off x="2339986" y="3056902"/>
            <a:ext cx="343862" cy="343645"/>
            <a:chOff x="-41895050" y="3217225"/>
            <a:chExt cx="317450" cy="317250"/>
          </a:xfrm>
        </p:grpSpPr>
        <p:sp>
          <p:nvSpPr>
            <p:cNvPr id="5993" name="Google Shape;5993;p40"/>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40"/>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40"/>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40"/>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40"/>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8" name="Google Shape;5998;p40"/>
          <p:cNvGrpSpPr/>
          <p:nvPr/>
        </p:nvGrpSpPr>
        <p:grpSpPr>
          <a:xfrm>
            <a:off x="2339567" y="3455114"/>
            <a:ext cx="344701" cy="342995"/>
            <a:chOff x="-41893475" y="3584850"/>
            <a:chExt cx="318225" cy="316650"/>
          </a:xfrm>
        </p:grpSpPr>
        <p:sp>
          <p:nvSpPr>
            <p:cNvPr id="5999" name="Google Shape;5999;p40"/>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40"/>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40"/>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40"/>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03" name="Google Shape;6003;p40"/>
          <p:cNvSpPr/>
          <p:nvPr/>
        </p:nvSpPr>
        <p:spPr>
          <a:xfrm>
            <a:off x="2341058" y="3853412"/>
            <a:ext cx="344701" cy="3423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40"/>
          <p:cNvSpPr/>
          <p:nvPr/>
        </p:nvSpPr>
        <p:spPr>
          <a:xfrm>
            <a:off x="4345433" y="3079625"/>
            <a:ext cx="406985" cy="34212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5" name="Google Shape;6005;p40"/>
          <p:cNvGrpSpPr/>
          <p:nvPr/>
        </p:nvGrpSpPr>
        <p:grpSpPr>
          <a:xfrm>
            <a:off x="4391046" y="3477292"/>
            <a:ext cx="312909" cy="343862"/>
            <a:chOff x="-39998250" y="3605325"/>
            <a:chExt cx="288875" cy="317450"/>
          </a:xfrm>
        </p:grpSpPr>
        <p:sp>
          <p:nvSpPr>
            <p:cNvPr id="6006" name="Google Shape;6006;p40"/>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40"/>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8" name="Google Shape;6008;p40"/>
          <p:cNvGrpSpPr/>
          <p:nvPr/>
        </p:nvGrpSpPr>
        <p:grpSpPr>
          <a:xfrm>
            <a:off x="4376003" y="3874881"/>
            <a:ext cx="342995" cy="342968"/>
            <a:chOff x="-40011050" y="3972375"/>
            <a:chExt cx="316650" cy="316625"/>
          </a:xfrm>
        </p:grpSpPr>
        <p:sp>
          <p:nvSpPr>
            <p:cNvPr id="6009" name="Google Shape;6009;p40"/>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40"/>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1" name="Google Shape;6011;p40"/>
          <p:cNvGrpSpPr/>
          <p:nvPr/>
        </p:nvGrpSpPr>
        <p:grpSpPr>
          <a:xfrm>
            <a:off x="6452043" y="3062671"/>
            <a:ext cx="247457" cy="342129"/>
            <a:chOff x="-38129425" y="3222550"/>
            <a:chExt cx="228450" cy="315850"/>
          </a:xfrm>
        </p:grpSpPr>
        <p:sp>
          <p:nvSpPr>
            <p:cNvPr id="6012" name="Google Shape;6012;p40"/>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40"/>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4" name="Google Shape;6014;p40"/>
          <p:cNvGrpSpPr/>
          <p:nvPr/>
        </p:nvGrpSpPr>
        <p:grpSpPr>
          <a:xfrm>
            <a:off x="6403434" y="3458526"/>
            <a:ext cx="344674" cy="342995"/>
            <a:chOff x="-38172725" y="3588000"/>
            <a:chExt cx="318200" cy="316650"/>
          </a:xfrm>
        </p:grpSpPr>
        <p:sp>
          <p:nvSpPr>
            <p:cNvPr id="6015" name="Google Shape;6015;p40"/>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40"/>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40"/>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40"/>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40"/>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40"/>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40"/>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40"/>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3" name="Google Shape;6023;p40"/>
          <p:cNvGrpSpPr/>
          <p:nvPr/>
        </p:nvGrpSpPr>
        <p:grpSpPr>
          <a:xfrm>
            <a:off x="6473802" y="3856087"/>
            <a:ext cx="203939" cy="342995"/>
            <a:chOff x="-38109725" y="3955025"/>
            <a:chExt cx="188275" cy="316650"/>
          </a:xfrm>
        </p:grpSpPr>
        <p:sp>
          <p:nvSpPr>
            <p:cNvPr id="6024" name="Google Shape;6024;p40"/>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40"/>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26" name="Google Shape;6026;p40"/>
          <p:cNvSpPr/>
          <p:nvPr/>
        </p:nvSpPr>
        <p:spPr>
          <a:xfrm>
            <a:off x="7635018" y="3054035"/>
            <a:ext cx="355804" cy="343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7" name="Google Shape;6027;p40"/>
          <p:cNvGrpSpPr/>
          <p:nvPr/>
        </p:nvGrpSpPr>
        <p:grpSpPr>
          <a:xfrm>
            <a:off x="2740068" y="3058609"/>
            <a:ext cx="346407" cy="342156"/>
            <a:chOff x="-41530375" y="3218800"/>
            <a:chExt cx="319800" cy="315875"/>
          </a:xfrm>
        </p:grpSpPr>
        <p:sp>
          <p:nvSpPr>
            <p:cNvPr id="6028" name="Google Shape;6028;p40"/>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40"/>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0" name="Google Shape;6030;p40"/>
          <p:cNvGrpSpPr/>
          <p:nvPr/>
        </p:nvGrpSpPr>
        <p:grpSpPr>
          <a:xfrm>
            <a:off x="2742194" y="3529340"/>
            <a:ext cx="342156" cy="267930"/>
            <a:chOff x="-41526450" y="3653375"/>
            <a:chExt cx="315875" cy="247350"/>
          </a:xfrm>
        </p:grpSpPr>
        <p:sp>
          <p:nvSpPr>
            <p:cNvPr id="6031" name="Google Shape;6031;p40"/>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40"/>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3" name="Google Shape;6033;p40"/>
          <p:cNvGrpSpPr/>
          <p:nvPr/>
        </p:nvGrpSpPr>
        <p:grpSpPr>
          <a:xfrm>
            <a:off x="2743480" y="3851836"/>
            <a:ext cx="339583" cy="342995"/>
            <a:chOff x="-41526450" y="3951100"/>
            <a:chExt cx="313500" cy="316650"/>
          </a:xfrm>
        </p:grpSpPr>
        <p:sp>
          <p:nvSpPr>
            <p:cNvPr id="6034" name="Google Shape;6034;p40"/>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40"/>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40"/>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7" name="Google Shape;6037;p40"/>
          <p:cNvGrpSpPr/>
          <p:nvPr/>
        </p:nvGrpSpPr>
        <p:grpSpPr>
          <a:xfrm>
            <a:off x="4797395" y="3079731"/>
            <a:ext cx="314832" cy="344701"/>
            <a:chOff x="-39625900" y="3238300"/>
            <a:chExt cx="290650" cy="318225"/>
          </a:xfrm>
        </p:grpSpPr>
        <p:sp>
          <p:nvSpPr>
            <p:cNvPr id="6038" name="Google Shape;6038;p40"/>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40"/>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0" name="Google Shape;6040;p40"/>
          <p:cNvSpPr/>
          <p:nvPr/>
        </p:nvSpPr>
        <p:spPr>
          <a:xfrm>
            <a:off x="4809895" y="3478041"/>
            <a:ext cx="292654" cy="342995"/>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1" name="Google Shape;6041;p40"/>
          <p:cNvGrpSpPr/>
          <p:nvPr/>
        </p:nvGrpSpPr>
        <p:grpSpPr>
          <a:xfrm>
            <a:off x="4785019" y="3874475"/>
            <a:ext cx="339583" cy="343429"/>
            <a:chOff x="-39647175" y="3972000"/>
            <a:chExt cx="313500" cy="317050"/>
          </a:xfrm>
        </p:grpSpPr>
        <p:sp>
          <p:nvSpPr>
            <p:cNvPr id="6042" name="Google Shape;6042;p40"/>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40"/>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40"/>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5" name="Google Shape;6045;p40"/>
          <p:cNvGrpSpPr/>
          <p:nvPr/>
        </p:nvGrpSpPr>
        <p:grpSpPr>
          <a:xfrm>
            <a:off x="6802835" y="3061614"/>
            <a:ext cx="348113" cy="343835"/>
            <a:chOff x="-37808850" y="3221575"/>
            <a:chExt cx="321375" cy="317425"/>
          </a:xfrm>
        </p:grpSpPr>
        <p:sp>
          <p:nvSpPr>
            <p:cNvPr id="6046" name="Google Shape;6046;p40"/>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40"/>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8" name="Google Shape;6048;p40"/>
          <p:cNvGrpSpPr/>
          <p:nvPr/>
        </p:nvGrpSpPr>
        <p:grpSpPr>
          <a:xfrm>
            <a:off x="6804108" y="3518134"/>
            <a:ext cx="345568" cy="223572"/>
            <a:chOff x="-37806500" y="3643030"/>
            <a:chExt cx="319025" cy="206400"/>
          </a:xfrm>
        </p:grpSpPr>
        <p:sp>
          <p:nvSpPr>
            <p:cNvPr id="6049" name="Google Shape;6049;p40"/>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40"/>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1" name="Google Shape;6051;p40"/>
          <p:cNvGrpSpPr/>
          <p:nvPr/>
        </p:nvGrpSpPr>
        <p:grpSpPr>
          <a:xfrm>
            <a:off x="6806247" y="3854381"/>
            <a:ext cx="341289" cy="344701"/>
            <a:chOff x="-37804925" y="3953450"/>
            <a:chExt cx="315075" cy="318225"/>
          </a:xfrm>
        </p:grpSpPr>
        <p:sp>
          <p:nvSpPr>
            <p:cNvPr id="6052" name="Google Shape;6052;p40"/>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40"/>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40"/>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5" name="Google Shape;6055;p40"/>
          <p:cNvSpPr/>
          <p:nvPr/>
        </p:nvSpPr>
        <p:spPr>
          <a:xfrm>
            <a:off x="7689623" y="3472923"/>
            <a:ext cx="246590" cy="34212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059" name="Shape 6059"/>
        <p:cNvGrpSpPr/>
        <p:nvPr/>
      </p:nvGrpSpPr>
      <p:grpSpPr>
        <a:xfrm>
          <a:off x="0" y="0"/>
          <a:ext cx="0" cy="0"/>
          <a:chOff x="0" y="0"/>
          <a:chExt cx="0" cy="0"/>
        </a:xfrm>
      </p:grpSpPr>
      <p:sp>
        <p:nvSpPr>
          <p:cNvPr id="6060" name="Google Shape;6060;p4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Help &amp; Support Icons</a:t>
            </a:r>
            <a:endParaRPr>
              <a:solidFill>
                <a:srgbClr val="FFFFFF"/>
              </a:solidFill>
              <a:latin typeface="Arial"/>
              <a:ea typeface="Arial"/>
              <a:cs typeface="Arial"/>
              <a:sym typeface="Arial"/>
            </a:endParaRPr>
          </a:p>
        </p:txBody>
      </p:sp>
      <p:grpSp>
        <p:nvGrpSpPr>
          <p:cNvPr id="6061" name="Google Shape;6061;p41"/>
          <p:cNvGrpSpPr/>
          <p:nvPr/>
        </p:nvGrpSpPr>
        <p:grpSpPr>
          <a:xfrm>
            <a:off x="1055960" y="1681536"/>
            <a:ext cx="276267" cy="336065"/>
            <a:chOff x="-35830350" y="1912725"/>
            <a:chExt cx="241050" cy="293225"/>
          </a:xfrm>
        </p:grpSpPr>
        <p:sp>
          <p:nvSpPr>
            <p:cNvPr id="6062" name="Google Shape;6062;p41"/>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41"/>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4" name="Google Shape;6064;p41"/>
          <p:cNvGrpSpPr/>
          <p:nvPr/>
        </p:nvGrpSpPr>
        <p:grpSpPr>
          <a:xfrm>
            <a:off x="1026190" y="2108631"/>
            <a:ext cx="335807" cy="334031"/>
            <a:chOff x="-35854750" y="2272675"/>
            <a:chExt cx="293000" cy="291450"/>
          </a:xfrm>
        </p:grpSpPr>
        <p:sp>
          <p:nvSpPr>
            <p:cNvPr id="6065" name="Google Shape;6065;p41"/>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41"/>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41"/>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8" name="Google Shape;6068;p41"/>
          <p:cNvGrpSpPr/>
          <p:nvPr/>
        </p:nvGrpSpPr>
        <p:grpSpPr>
          <a:xfrm>
            <a:off x="1025731" y="2502659"/>
            <a:ext cx="336724" cy="334948"/>
            <a:chOff x="-35853975" y="2631825"/>
            <a:chExt cx="293800" cy="292250"/>
          </a:xfrm>
        </p:grpSpPr>
        <p:sp>
          <p:nvSpPr>
            <p:cNvPr id="6069" name="Google Shape;6069;p41"/>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41"/>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41"/>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41"/>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41"/>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4" name="Google Shape;6074;p41"/>
          <p:cNvGrpSpPr/>
          <p:nvPr/>
        </p:nvGrpSpPr>
        <p:grpSpPr>
          <a:xfrm>
            <a:off x="3140521" y="1682553"/>
            <a:ext cx="334031" cy="334031"/>
            <a:chOff x="-34032200" y="1916675"/>
            <a:chExt cx="291450" cy="291450"/>
          </a:xfrm>
        </p:grpSpPr>
        <p:sp>
          <p:nvSpPr>
            <p:cNvPr id="6075" name="Google Shape;6075;p41"/>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41"/>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41"/>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41"/>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9" name="Google Shape;6079;p41"/>
          <p:cNvSpPr/>
          <p:nvPr/>
        </p:nvSpPr>
        <p:spPr>
          <a:xfrm>
            <a:off x="3138320" y="2107301"/>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0" name="Google Shape;6080;p41"/>
          <p:cNvGrpSpPr/>
          <p:nvPr/>
        </p:nvGrpSpPr>
        <p:grpSpPr>
          <a:xfrm>
            <a:off x="3140077" y="2502659"/>
            <a:ext cx="334919" cy="334948"/>
            <a:chOff x="-34032200" y="2634975"/>
            <a:chExt cx="292225" cy="292250"/>
          </a:xfrm>
        </p:grpSpPr>
        <p:sp>
          <p:nvSpPr>
            <p:cNvPr id="6081" name="Google Shape;6081;p41"/>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41"/>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41"/>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4" name="Google Shape;6084;p41"/>
          <p:cNvGrpSpPr/>
          <p:nvPr/>
        </p:nvGrpSpPr>
        <p:grpSpPr>
          <a:xfrm>
            <a:off x="5239889" y="1682108"/>
            <a:ext cx="338558" cy="334919"/>
            <a:chOff x="-32245875" y="1938725"/>
            <a:chExt cx="295400" cy="292225"/>
          </a:xfrm>
        </p:grpSpPr>
        <p:sp>
          <p:nvSpPr>
            <p:cNvPr id="6085" name="Google Shape;6085;p41"/>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41"/>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41"/>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8" name="Google Shape;6088;p41"/>
          <p:cNvGrpSpPr/>
          <p:nvPr/>
        </p:nvGrpSpPr>
        <p:grpSpPr>
          <a:xfrm>
            <a:off x="5236737" y="2109303"/>
            <a:ext cx="344861" cy="332684"/>
            <a:chOff x="-32243500" y="2299850"/>
            <a:chExt cx="300900" cy="290275"/>
          </a:xfrm>
        </p:grpSpPr>
        <p:sp>
          <p:nvSpPr>
            <p:cNvPr id="6089" name="Google Shape;6089;p41"/>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41"/>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1" name="Google Shape;6091;p41"/>
          <p:cNvSpPr/>
          <p:nvPr/>
        </p:nvSpPr>
        <p:spPr>
          <a:xfrm>
            <a:off x="5239142" y="2503695"/>
            <a:ext cx="336724" cy="33311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2" name="Google Shape;6092;p41"/>
          <p:cNvGrpSpPr/>
          <p:nvPr/>
        </p:nvGrpSpPr>
        <p:grpSpPr>
          <a:xfrm>
            <a:off x="1449401" y="1681651"/>
            <a:ext cx="334919" cy="335836"/>
            <a:chOff x="-35495600" y="1912725"/>
            <a:chExt cx="292225" cy="293025"/>
          </a:xfrm>
        </p:grpSpPr>
        <p:sp>
          <p:nvSpPr>
            <p:cNvPr id="6093" name="Google Shape;6093;p41"/>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41"/>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41"/>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6" name="Google Shape;6096;p41"/>
          <p:cNvSpPr/>
          <p:nvPr/>
        </p:nvSpPr>
        <p:spPr>
          <a:xfrm>
            <a:off x="1446666" y="2108290"/>
            <a:ext cx="336724" cy="334919"/>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7" name="Google Shape;6097;p41"/>
          <p:cNvGrpSpPr/>
          <p:nvPr/>
        </p:nvGrpSpPr>
        <p:grpSpPr>
          <a:xfrm>
            <a:off x="1449401" y="2503118"/>
            <a:ext cx="334919" cy="334031"/>
            <a:chOff x="-35495600" y="2631825"/>
            <a:chExt cx="292225" cy="291450"/>
          </a:xfrm>
        </p:grpSpPr>
        <p:sp>
          <p:nvSpPr>
            <p:cNvPr id="6098" name="Google Shape;6098;p41"/>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41"/>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41"/>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41"/>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2" name="Google Shape;6102;p41"/>
          <p:cNvGrpSpPr/>
          <p:nvPr/>
        </p:nvGrpSpPr>
        <p:grpSpPr>
          <a:xfrm>
            <a:off x="3563288" y="1682553"/>
            <a:ext cx="334031" cy="334031"/>
            <a:chOff x="-33673825" y="1916675"/>
            <a:chExt cx="291450" cy="291450"/>
          </a:xfrm>
        </p:grpSpPr>
        <p:sp>
          <p:nvSpPr>
            <p:cNvPr id="6103" name="Google Shape;6103;p41"/>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41"/>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41"/>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41"/>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7" name="Google Shape;6107;p41"/>
          <p:cNvGrpSpPr/>
          <p:nvPr/>
        </p:nvGrpSpPr>
        <p:grpSpPr>
          <a:xfrm>
            <a:off x="3561039" y="2107743"/>
            <a:ext cx="338529" cy="335807"/>
            <a:chOff x="-33676975" y="2275050"/>
            <a:chExt cx="295375" cy="293000"/>
          </a:xfrm>
        </p:grpSpPr>
        <p:sp>
          <p:nvSpPr>
            <p:cNvPr id="6108" name="Google Shape;6108;p41"/>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41"/>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41"/>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1" name="Google Shape;6111;p41"/>
          <p:cNvGrpSpPr/>
          <p:nvPr/>
        </p:nvGrpSpPr>
        <p:grpSpPr>
          <a:xfrm>
            <a:off x="3563288" y="2502444"/>
            <a:ext cx="334031" cy="335378"/>
            <a:chOff x="-33673825" y="2634975"/>
            <a:chExt cx="291450" cy="292625"/>
          </a:xfrm>
        </p:grpSpPr>
        <p:sp>
          <p:nvSpPr>
            <p:cNvPr id="6112" name="Google Shape;6112;p41"/>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41"/>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4" name="Google Shape;6114;p41"/>
          <p:cNvGrpSpPr/>
          <p:nvPr/>
        </p:nvGrpSpPr>
        <p:grpSpPr>
          <a:xfrm>
            <a:off x="5679739" y="1682524"/>
            <a:ext cx="311453" cy="334088"/>
            <a:chOff x="-31874100" y="1939525"/>
            <a:chExt cx="271750" cy="291500"/>
          </a:xfrm>
        </p:grpSpPr>
        <p:sp>
          <p:nvSpPr>
            <p:cNvPr id="6115" name="Google Shape;6115;p41"/>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41"/>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17" name="Google Shape;6117;p41"/>
          <p:cNvSpPr/>
          <p:nvPr/>
        </p:nvSpPr>
        <p:spPr>
          <a:xfrm>
            <a:off x="5686661" y="2108734"/>
            <a:ext cx="294318" cy="334031"/>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18" name="Google Shape;6118;p41"/>
          <p:cNvGrpSpPr/>
          <p:nvPr/>
        </p:nvGrpSpPr>
        <p:grpSpPr>
          <a:xfrm>
            <a:off x="5662132" y="2503504"/>
            <a:ext cx="346667" cy="333257"/>
            <a:chOff x="-31889075" y="2658950"/>
            <a:chExt cx="302475" cy="290775"/>
          </a:xfrm>
        </p:grpSpPr>
        <p:sp>
          <p:nvSpPr>
            <p:cNvPr id="6119" name="Google Shape;6119;p41"/>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41"/>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21" name="Google Shape;6121;p41"/>
          <p:cNvSpPr/>
          <p:nvPr/>
        </p:nvSpPr>
        <p:spPr>
          <a:xfrm>
            <a:off x="7352389" y="2108275"/>
            <a:ext cx="336724" cy="33494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2" name="Google Shape;6122;p41"/>
          <p:cNvGrpSpPr/>
          <p:nvPr/>
        </p:nvGrpSpPr>
        <p:grpSpPr>
          <a:xfrm>
            <a:off x="1872611" y="1681651"/>
            <a:ext cx="334919" cy="335836"/>
            <a:chOff x="-35136450" y="1912725"/>
            <a:chExt cx="292225" cy="293025"/>
          </a:xfrm>
        </p:grpSpPr>
        <p:sp>
          <p:nvSpPr>
            <p:cNvPr id="6123" name="Google Shape;6123;p41"/>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41"/>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41"/>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6" name="Google Shape;6126;p41"/>
          <p:cNvGrpSpPr/>
          <p:nvPr/>
        </p:nvGrpSpPr>
        <p:grpSpPr>
          <a:xfrm>
            <a:off x="1873055" y="2108387"/>
            <a:ext cx="334031" cy="334518"/>
            <a:chOff x="-35134875" y="2272675"/>
            <a:chExt cx="291450" cy="291875"/>
          </a:xfrm>
        </p:grpSpPr>
        <p:sp>
          <p:nvSpPr>
            <p:cNvPr id="6127" name="Google Shape;6127;p41"/>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41"/>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41"/>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41"/>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1" name="Google Shape;6131;p41"/>
          <p:cNvGrpSpPr/>
          <p:nvPr/>
        </p:nvGrpSpPr>
        <p:grpSpPr>
          <a:xfrm>
            <a:off x="1912324" y="2503118"/>
            <a:ext cx="255494" cy="334031"/>
            <a:chOff x="-35101800" y="2631050"/>
            <a:chExt cx="222925" cy="291450"/>
          </a:xfrm>
        </p:grpSpPr>
        <p:sp>
          <p:nvSpPr>
            <p:cNvPr id="6132" name="Google Shape;6132;p41"/>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41"/>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41"/>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41"/>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36" name="Google Shape;6136;p41"/>
          <p:cNvSpPr/>
          <p:nvPr/>
        </p:nvSpPr>
        <p:spPr>
          <a:xfrm>
            <a:off x="3984873" y="1681852"/>
            <a:ext cx="319561" cy="335607"/>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7" name="Google Shape;6137;p41"/>
          <p:cNvGrpSpPr/>
          <p:nvPr/>
        </p:nvGrpSpPr>
        <p:grpSpPr>
          <a:xfrm>
            <a:off x="3979357" y="2107743"/>
            <a:ext cx="334031" cy="335807"/>
            <a:chOff x="-33314675" y="2275050"/>
            <a:chExt cx="291450" cy="293000"/>
          </a:xfrm>
        </p:grpSpPr>
        <p:sp>
          <p:nvSpPr>
            <p:cNvPr id="6138" name="Google Shape;6138;p41"/>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41"/>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41"/>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41" name="Google Shape;6141;p41"/>
          <p:cNvSpPr/>
          <p:nvPr/>
        </p:nvSpPr>
        <p:spPr>
          <a:xfrm>
            <a:off x="3976291" y="2501876"/>
            <a:ext cx="336724" cy="336753"/>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2" name="Google Shape;6142;p41"/>
          <p:cNvGrpSpPr/>
          <p:nvPr/>
        </p:nvGrpSpPr>
        <p:grpSpPr>
          <a:xfrm>
            <a:off x="6090314" y="1682567"/>
            <a:ext cx="334031" cy="334002"/>
            <a:chOff x="-31523625" y="1939525"/>
            <a:chExt cx="291450" cy="291425"/>
          </a:xfrm>
        </p:grpSpPr>
        <p:sp>
          <p:nvSpPr>
            <p:cNvPr id="6143" name="Google Shape;6143;p41"/>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41"/>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41"/>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41"/>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41"/>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41"/>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41"/>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41"/>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41"/>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41"/>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41"/>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4" name="Google Shape;6154;p41"/>
          <p:cNvGrpSpPr/>
          <p:nvPr/>
        </p:nvGrpSpPr>
        <p:grpSpPr>
          <a:xfrm>
            <a:off x="6089411" y="2108630"/>
            <a:ext cx="335836" cy="334031"/>
            <a:chOff x="-31523625" y="2298675"/>
            <a:chExt cx="293025" cy="291450"/>
          </a:xfrm>
        </p:grpSpPr>
        <p:sp>
          <p:nvSpPr>
            <p:cNvPr id="6155" name="Google Shape;6155;p41"/>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41"/>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41"/>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8" name="Google Shape;6158;p41"/>
          <p:cNvSpPr/>
          <p:nvPr/>
        </p:nvSpPr>
        <p:spPr>
          <a:xfrm>
            <a:off x="6085979" y="2501890"/>
            <a:ext cx="339446" cy="336724"/>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41"/>
          <p:cNvSpPr/>
          <p:nvPr/>
        </p:nvSpPr>
        <p:spPr>
          <a:xfrm>
            <a:off x="7353292" y="2503237"/>
            <a:ext cx="334919" cy="334031"/>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60" name="Google Shape;6160;p41"/>
          <p:cNvGrpSpPr/>
          <p:nvPr/>
        </p:nvGrpSpPr>
        <p:grpSpPr>
          <a:xfrm>
            <a:off x="2305764" y="1682568"/>
            <a:ext cx="313258" cy="334002"/>
            <a:chOff x="-34767825" y="1914325"/>
            <a:chExt cx="273325" cy="291425"/>
          </a:xfrm>
        </p:grpSpPr>
        <p:sp>
          <p:nvSpPr>
            <p:cNvPr id="6161" name="Google Shape;6161;p41"/>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41"/>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41"/>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4" name="Google Shape;6164;p41"/>
          <p:cNvGrpSpPr/>
          <p:nvPr/>
        </p:nvGrpSpPr>
        <p:grpSpPr>
          <a:xfrm>
            <a:off x="2294031" y="2107728"/>
            <a:ext cx="336724" cy="335836"/>
            <a:chOff x="-34778075" y="2272675"/>
            <a:chExt cx="293800" cy="293025"/>
          </a:xfrm>
        </p:grpSpPr>
        <p:sp>
          <p:nvSpPr>
            <p:cNvPr id="6165" name="Google Shape;6165;p41"/>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41"/>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41"/>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8" name="Google Shape;6168;p41"/>
          <p:cNvGrpSpPr/>
          <p:nvPr/>
        </p:nvGrpSpPr>
        <p:grpSpPr>
          <a:xfrm>
            <a:off x="2295378" y="2503118"/>
            <a:ext cx="334031" cy="334031"/>
            <a:chOff x="-34776500" y="2631825"/>
            <a:chExt cx="291450" cy="291450"/>
          </a:xfrm>
        </p:grpSpPr>
        <p:sp>
          <p:nvSpPr>
            <p:cNvPr id="6169" name="Google Shape;6169;p41"/>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41"/>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41"/>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2" name="Google Shape;6172;p41"/>
          <p:cNvGrpSpPr/>
          <p:nvPr/>
        </p:nvGrpSpPr>
        <p:grpSpPr>
          <a:xfrm>
            <a:off x="4403027" y="1680304"/>
            <a:ext cx="334919" cy="338529"/>
            <a:chOff x="-32956300" y="1915900"/>
            <a:chExt cx="292225" cy="295375"/>
          </a:xfrm>
        </p:grpSpPr>
        <p:sp>
          <p:nvSpPr>
            <p:cNvPr id="6173" name="Google Shape;6173;p41"/>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41"/>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5" name="Google Shape;6175;p41"/>
          <p:cNvSpPr/>
          <p:nvPr/>
        </p:nvSpPr>
        <p:spPr>
          <a:xfrm>
            <a:off x="4401325" y="2108748"/>
            <a:ext cx="334919" cy="334002"/>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41"/>
          <p:cNvSpPr/>
          <p:nvPr/>
        </p:nvSpPr>
        <p:spPr>
          <a:xfrm>
            <a:off x="4400867" y="2502778"/>
            <a:ext cx="335836" cy="33494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7" name="Google Shape;6177;p41"/>
          <p:cNvGrpSpPr/>
          <p:nvPr/>
        </p:nvGrpSpPr>
        <p:grpSpPr>
          <a:xfrm>
            <a:off x="6507301" y="1682567"/>
            <a:ext cx="336724" cy="334002"/>
            <a:chOff x="-31166825" y="1939525"/>
            <a:chExt cx="293800" cy="291425"/>
          </a:xfrm>
        </p:grpSpPr>
        <p:sp>
          <p:nvSpPr>
            <p:cNvPr id="6178" name="Google Shape;6178;p41"/>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41"/>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41"/>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41"/>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41"/>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41"/>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41"/>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41"/>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41"/>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41"/>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41"/>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9" name="Google Shape;6189;p41"/>
          <p:cNvGrpSpPr/>
          <p:nvPr/>
        </p:nvGrpSpPr>
        <p:grpSpPr>
          <a:xfrm>
            <a:off x="6508203" y="2108372"/>
            <a:ext cx="334919" cy="334547"/>
            <a:chOff x="-31165250" y="2298675"/>
            <a:chExt cx="292225" cy="291900"/>
          </a:xfrm>
        </p:grpSpPr>
        <p:sp>
          <p:nvSpPr>
            <p:cNvPr id="6190" name="Google Shape;6190;p41"/>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41"/>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41"/>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3" name="Google Shape;6193;p41"/>
          <p:cNvGrpSpPr/>
          <p:nvPr/>
        </p:nvGrpSpPr>
        <p:grpSpPr>
          <a:xfrm>
            <a:off x="6508662" y="2503131"/>
            <a:ext cx="334002" cy="334002"/>
            <a:chOff x="-31164450" y="2657050"/>
            <a:chExt cx="291425" cy="291425"/>
          </a:xfrm>
        </p:grpSpPr>
        <p:sp>
          <p:nvSpPr>
            <p:cNvPr id="6194" name="Google Shape;6194;p41"/>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41"/>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41"/>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41"/>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8" name="Google Shape;6198;p41"/>
          <p:cNvSpPr/>
          <p:nvPr/>
        </p:nvSpPr>
        <p:spPr>
          <a:xfrm>
            <a:off x="7777937" y="1683098"/>
            <a:ext cx="335836" cy="33311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9" name="Google Shape;6199;p41"/>
          <p:cNvGrpSpPr/>
          <p:nvPr/>
        </p:nvGrpSpPr>
        <p:grpSpPr>
          <a:xfrm>
            <a:off x="2709198" y="1682224"/>
            <a:ext cx="338529" cy="334690"/>
            <a:chOff x="-34421275" y="1912725"/>
            <a:chExt cx="295375" cy="292025"/>
          </a:xfrm>
        </p:grpSpPr>
        <p:sp>
          <p:nvSpPr>
            <p:cNvPr id="6200" name="Google Shape;6200;p41"/>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41"/>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2" name="Google Shape;6202;p41"/>
          <p:cNvGrpSpPr/>
          <p:nvPr/>
        </p:nvGrpSpPr>
        <p:grpSpPr>
          <a:xfrm>
            <a:off x="2708296" y="2107728"/>
            <a:ext cx="340334" cy="335836"/>
            <a:chOff x="-34418125" y="2271100"/>
            <a:chExt cx="296950" cy="293025"/>
          </a:xfrm>
        </p:grpSpPr>
        <p:sp>
          <p:nvSpPr>
            <p:cNvPr id="6203" name="Google Shape;6203;p41"/>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41"/>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41"/>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41"/>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41"/>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8" name="Google Shape;6208;p41"/>
          <p:cNvGrpSpPr/>
          <p:nvPr/>
        </p:nvGrpSpPr>
        <p:grpSpPr>
          <a:xfrm>
            <a:off x="2709198" y="2503118"/>
            <a:ext cx="338529" cy="334031"/>
            <a:chOff x="-34421275" y="2631050"/>
            <a:chExt cx="295375" cy="291450"/>
          </a:xfrm>
        </p:grpSpPr>
        <p:sp>
          <p:nvSpPr>
            <p:cNvPr id="6209" name="Google Shape;6209;p41"/>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41"/>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41"/>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41"/>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3" name="Google Shape;6213;p41"/>
          <p:cNvSpPr/>
          <p:nvPr/>
        </p:nvSpPr>
        <p:spPr>
          <a:xfrm>
            <a:off x="4825013" y="1682196"/>
            <a:ext cx="334031" cy="334919"/>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41"/>
          <p:cNvSpPr/>
          <p:nvPr/>
        </p:nvSpPr>
        <p:spPr>
          <a:xfrm>
            <a:off x="4825013" y="2108748"/>
            <a:ext cx="334031" cy="334002"/>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41"/>
          <p:cNvSpPr/>
          <p:nvPr/>
        </p:nvSpPr>
        <p:spPr>
          <a:xfrm>
            <a:off x="4816446" y="2502907"/>
            <a:ext cx="351165" cy="334690"/>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6" name="Google Shape;6216;p41"/>
          <p:cNvGrpSpPr/>
          <p:nvPr/>
        </p:nvGrpSpPr>
        <p:grpSpPr>
          <a:xfrm>
            <a:off x="6938569" y="1683011"/>
            <a:ext cx="334031" cy="333114"/>
            <a:chOff x="-30805300" y="1938725"/>
            <a:chExt cx="291450" cy="290650"/>
          </a:xfrm>
        </p:grpSpPr>
        <p:sp>
          <p:nvSpPr>
            <p:cNvPr id="6217" name="Google Shape;6217;p41"/>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41"/>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9" name="Google Shape;6219;p41"/>
          <p:cNvGrpSpPr/>
          <p:nvPr/>
        </p:nvGrpSpPr>
        <p:grpSpPr>
          <a:xfrm>
            <a:off x="6939028" y="2108816"/>
            <a:ext cx="333114" cy="333658"/>
            <a:chOff x="-30805300" y="2298675"/>
            <a:chExt cx="290650" cy="291125"/>
          </a:xfrm>
        </p:grpSpPr>
        <p:sp>
          <p:nvSpPr>
            <p:cNvPr id="6220" name="Google Shape;6220;p41"/>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41"/>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41"/>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41"/>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4" name="Google Shape;6224;p41"/>
          <p:cNvGrpSpPr/>
          <p:nvPr/>
        </p:nvGrpSpPr>
        <p:grpSpPr>
          <a:xfrm>
            <a:off x="6938584" y="2503131"/>
            <a:ext cx="334002" cy="334002"/>
            <a:chOff x="-30806075" y="2657050"/>
            <a:chExt cx="291425" cy="291425"/>
          </a:xfrm>
        </p:grpSpPr>
        <p:sp>
          <p:nvSpPr>
            <p:cNvPr id="6225" name="Google Shape;6225;p41"/>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41"/>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41"/>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8" name="Google Shape;6228;p41"/>
          <p:cNvGrpSpPr/>
          <p:nvPr/>
        </p:nvGrpSpPr>
        <p:grpSpPr>
          <a:xfrm>
            <a:off x="7780406" y="2108643"/>
            <a:ext cx="334002" cy="334002"/>
            <a:chOff x="-30064925" y="2332550"/>
            <a:chExt cx="291425" cy="291425"/>
          </a:xfrm>
        </p:grpSpPr>
        <p:sp>
          <p:nvSpPr>
            <p:cNvPr id="6229" name="Google Shape;6229;p41"/>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41"/>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41"/>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2" name="Google Shape;6232;p41"/>
          <p:cNvGrpSpPr/>
          <p:nvPr/>
        </p:nvGrpSpPr>
        <p:grpSpPr>
          <a:xfrm>
            <a:off x="1055057" y="3057139"/>
            <a:ext cx="278073" cy="334031"/>
            <a:chOff x="-35814600" y="3202075"/>
            <a:chExt cx="242625" cy="291450"/>
          </a:xfrm>
        </p:grpSpPr>
        <p:sp>
          <p:nvSpPr>
            <p:cNvPr id="6233" name="Google Shape;6233;p41"/>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41"/>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41"/>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41"/>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41"/>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41"/>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41"/>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0" name="Google Shape;6240;p41"/>
          <p:cNvGrpSpPr/>
          <p:nvPr/>
        </p:nvGrpSpPr>
        <p:grpSpPr>
          <a:xfrm>
            <a:off x="1027077" y="3473603"/>
            <a:ext cx="334031" cy="334260"/>
            <a:chOff x="-35839800" y="3561025"/>
            <a:chExt cx="291450" cy="291650"/>
          </a:xfrm>
        </p:grpSpPr>
        <p:sp>
          <p:nvSpPr>
            <p:cNvPr id="6241" name="Google Shape;6241;p41"/>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41"/>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41"/>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41"/>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41"/>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41"/>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41"/>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8" name="Google Shape;6248;p41"/>
          <p:cNvSpPr/>
          <p:nvPr/>
        </p:nvSpPr>
        <p:spPr>
          <a:xfrm>
            <a:off x="1024325" y="3885087"/>
            <a:ext cx="335836" cy="334031"/>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9" name="Google Shape;6249;p41"/>
          <p:cNvGrpSpPr/>
          <p:nvPr/>
        </p:nvGrpSpPr>
        <p:grpSpPr>
          <a:xfrm>
            <a:off x="3140520" y="3057138"/>
            <a:ext cx="334031" cy="334031"/>
            <a:chOff x="-34003850" y="3227275"/>
            <a:chExt cx="291450" cy="291450"/>
          </a:xfrm>
        </p:grpSpPr>
        <p:sp>
          <p:nvSpPr>
            <p:cNvPr id="6250" name="Google Shape;6250;p41"/>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41"/>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41"/>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41"/>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41"/>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5" name="Google Shape;6255;p41"/>
          <p:cNvGrpSpPr/>
          <p:nvPr/>
        </p:nvGrpSpPr>
        <p:grpSpPr>
          <a:xfrm>
            <a:off x="3140076" y="3473387"/>
            <a:ext cx="334919" cy="334690"/>
            <a:chOff x="-34004625" y="3585850"/>
            <a:chExt cx="292225" cy="292025"/>
          </a:xfrm>
        </p:grpSpPr>
        <p:sp>
          <p:nvSpPr>
            <p:cNvPr id="6256" name="Google Shape;6256;p41"/>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41"/>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41"/>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41"/>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41"/>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1" name="Google Shape;6261;p41"/>
          <p:cNvGrpSpPr/>
          <p:nvPr/>
        </p:nvGrpSpPr>
        <p:grpSpPr>
          <a:xfrm>
            <a:off x="3139617" y="3884450"/>
            <a:ext cx="335836" cy="334948"/>
            <a:chOff x="-34005425" y="3945575"/>
            <a:chExt cx="293025" cy="292250"/>
          </a:xfrm>
        </p:grpSpPr>
        <p:sp>
          <p:nvSpPr>
            <p:cNvPr id="6262" name="Google Shape;6262;p41"/>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41"/>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41"/>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5" name="Google Shape;6265;p41"/>
          <p:cNvGrpSpPr/>
          <p:nvPr/>
        </p:nvGrpSpPr>
        <p:grpSpPr>
          <a:xfrm>
            <a:off x="5239900" y="3056237"/>
            <a:ext cx="338529" cy="335836"/>
            <a:chOff x="-32174975" y="3192625"/>
            <a:chExt cx="295375" cy="293025"/>
          </a:xfrm>
        </p:grpSpPr>
        <p:sp>
          <p:nvSpPr>
            <p:cNvPr id="6266" name="Google Shape;6266;p41"/>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41"/>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41"/>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41"/>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0" name="Google Shape;6270;p41"/>
          <p:cNvSpPr/>
          <p:nvPr/>
        </p:nvSpPr>
        <p:spPr>
          <a:xfrm>
            <a:off x="5235975" y="3473306"/>
            <a:ext cx="343056" cy="33517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41"/>
          <p:cNvSpPr/>
          <p:nvPr/>
        </p:nvSpPr>
        <p:spPr>
          <a:xfrm>
            <a:off x="5240488" y="3884643"/>
            <a:ext cx="334031" cy="334919"/>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2" name="Google Shape;6272;p41"/>
          <p:cNvGrpSpPr/>
          <p:nvPr/>
        </p:nvGrpSpPr>
        <p:grpSpPr>
          <a:xfrm>
            <a:off x="7354858" y="3057140"/>
            <a:ext cx="334919" cy="334031"/>
            <a:chOff x="-30345325" y="3184750"/>
            <a:chExt cx="292225" cy="291450"/>
          </a:xfrm>
        </p:grpSpPr>
        <p:sp>
          <p:nvSpPr>
            <p:cNvPr id="6273" name="Google Shape;6273;p41"/>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41"/>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41"/>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41"/>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41"/>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8" name="Google Shape;6278;p41"/>
          <p:cNvGrpSpPr/>
          <p:nvPr/>
        </p:nvGrpSpPr>
        <p:grpSpPr>
          <a:xfrm>
            <a:off x="1449844" y="3057139"/>
            <a:ext cx="334031" cy="334031"/>
            <a:chOff x="-35481425" y="3202075"/>
            <a:chExt cx="291450" cy="291450"/>
          </a:xfrm>
        </p:grpSpPr>
        <p:sp>
          <p:nvSpPr>
            <p:cNvPr id="6279" name="Google Shape;6279;p41"/>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41"/>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41"/>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41"/>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41"/>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41"/>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41"/>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6" name="Google Shape;6286;p41"/>
          <p:cNvGrpSpPr/>
          <p:nvPr/>
        </p:nvGrpSpPr>
        <p:grpSpPr>
          <a:xfrm>
            <a:off x="1449400" y="3474176"/>
            <a:ext cx="334919" cy="333114"/>
            <a:chOff x="-35482200" y="3561225"/>
            <a:chExt cx="292225" cy="290650"/>
          </a:xfrm>
        </p:grpSpPr>
        <p:sp>
          <p:nvSpPr>
            <p:cNvPr id="6287" name="Google Shape;6287;p41"/>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41"/>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41"/>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0" name="Google Shape;6290;p41"/>
          <p:cNvGrpSpPr/>
          <p:nvPr/>
        </p:nvGrpSpPr>
        <p:grpSpPr>
          <a:xfrm>
            <a:off x="1449844" y="3884924"/>
            <a:ext cx="334031" cy="334002"/>
            <a:chOff x="-35481425" y="3919600"/>
            <a:chExt cx="291450" cy="291425"/>
          </a:xfrm>
        </p:grpSpPr>
        <p:sp>
          <p:nvSpPr>
            <p:cNvPr id="6291" name="Google Shape;6291;p41"/>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41"/>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41"/>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41"/>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41"/>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41"/>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41"/>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41"/>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9" name="Google Shape;6299;p41"/>
          <p:cNvGrpSpPr/>
          <p:nvPr/>
        </p:nvGrpSpPr>
        <p:grpSpPr>
          <a:xfrm>
            <a:off x="3561481" y="3057596"/>
            <a:ext cx="337641" cy="333114"/>
            <a:chOff x="-33645475" y="3228075"/>
            <a:chExt cx="294600" cy="290650"/>
          </a:xfrm>
        </p:grpSpPr>
        <p:sp>
          <p:nvSpPr>
            <p:cNvPr id="6300" name="Google Shape;6300;p41"/>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41"/>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41"/>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41"/>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41"/>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41"/>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41"/>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7" name="Google Shape;6307;p41"/>
          <p:cNvGrpSpPr/>
          <p:nvPr/>
        </p:nvGrpSpPr>
        <p:grpSpPr>
          <a:xfrm>
            <a:off x="3562398" y="3473272"/>
            <a:ext cx="335807" cy="334919"/>
            <a:chOff x="-33646250" y="3586425"/>
            <a:chExt cx="293000" cy="292225"/>
          </a:xfrm>
        </p:grpSpPr>
        <p:sp>
          <p:nvSpPr>
            <p:cNvPr id="6308" name="Google Shape;6308;p41"/>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41"/>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0" name="Google Shape;6310;p41"/>
          <p:cNvGrpSpPr/>
          <p:nvPr/>
        </p:nvGrpSpPr>
        <p:grpSpPr>
          <a:xfrm>
            <a:off x="3562842" y="3884006"/>
            <a:ext cx="334919" cy="335836"/>
            <a:chOff x="-33645475" y="3944800"/>
            <a:chExt cx="292225" cy="293025"/>
          </a:xfrm>
        </p:grpSpPr>
        <p:sp>
          <p:nvSpPr>
            <p:cNvPr id="6311" name="Google Shape;6311;p41"/>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41"/>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41"/>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41"/>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41"/>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41"/>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41"/>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41"/>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41"/>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41"/>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1" name="Google Shape;6321;p41"/>
          <p:cNvGrpSpPr/>
          <p:nvPr/>
        </p:nvGrpSpPr>
        <p:grpSpPr>
          <a:xfrm>
            <a:off x="5668905" y="3056323"/>
            <a:ext cx="333114" cy="335664"/>
            <a:chOff x="-31809525" y="3192625"/>
            <a:chExt cx="290650" cy="292875"/>
          </a:xfrm>
        </p:grpSpPr>
        <p:sp>
          <p:nvSpPr>
            <p:cNvPr id="6322" name="Google Shape;6322;p41"/>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41"/>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41"/>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41"/>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6" name="Google Shape;6326;p41"/>
          <p:cNvGrpSpPr/>
          <p:nvPr/>
        </p:nvGrpSpPr>
        <p:grpSpPr>
          <a:xfrm>
            <a:off x="5668446" y="3472816"/>
            <a:ext cx="334031" cy="335836"/>
            <a:chOff x="-31811100" y="3550975"/>
            <a:chExt cx="291450" cy="293025"/>
          </a:xfrm>
        </p:grpSpPr>
        <p:sp>
          <p:nvSpPr>
            <p:cNvPr id="6327" name="Google Shape;6327;p41"/>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41"/>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41"/>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41"/>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41"/>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41"/>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41"/>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4" name="Google Shape;6334;p41"/>
          <p:cNvGrpSpPr/>
          <p:nvPr/>
        </p:nvGrpSpPr>
        <p:grpSpPr>
          <a:xfrm>
            <a:off x="5662587" y="3883406"/>
            <a:ext cx="345750" cy="337039"/>
            <a:chOff x="-31817400" y="3910025"/>
            <a:chExt cx="301675" cy="294075"/>
          </a:xfrm>
        </p:grpSpPr>
        <p:sp>
          <p:nvSpPr>
            <p:cNvPr id="6335" name="Google Shape;6335;p41"/>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41"/>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41"/>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8" name="Google Shape;6338;p41"/>
          <p:cNvGrpSpPr/>
          <p:nvPr/>
        </p:nvGrpSpPr>
        <p:grpSpPr>
          <a:xfrm>
            <a:off x="7354844" y="3473273"/>
            <a:ext cx="334948" cy="334919"/>
            <a:chOff x="-30354000" y="3569100"/>
            <a:chExt cx="292250" cy="292225"/>
          </a:xfrm>
        </p:grpSpPr>
        <p:sp>
          <p:nvSpPr>
            <p:cNvPr id="6339" name="Google Shape;6339;p41"/>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41"/>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41"/>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41"/>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41"/>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41"/>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5" name="Google Shape;6345;p41"/>
          <p:cNvGrpSpPr/>
          <p:nvPr/>
        </p:nvGrpSpPr>
        <p:grpSpPr>
          <a:xfrm>
            <a:off x="1878484" y="3057139"/>
            <a:ext cx="323172" cy="334031"/>
            <a:chOff x="-35118325" y="3202075"/>
            <a:chExt cx="281975" cy="291450"/>
          </a:xfrm>
        </p:grpSpPr>
        <p:sp>
          <p:nvSpPr>
            <p:cNvPr id="6346" name="Google Shape;6346;p41"/>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41"/>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41"/>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41"/>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0" name="Google Shape;6350;p41"/>
          <p:cNvGrpSpPr/>
          <p:nvPr/>
        </p:nvGrpSpPr>
        <p:grpSpPr>
          <a:xfrm>
            <a:off x="1872611" y="3473918"/>
            <a:ext cx="334919" cy="333630"/>
            <a:chOff x="-35123050" y="3561225"/>
            <a:chExt cx="292225" cy="291100"/>
          </a:xfrm>
        </p:grpSpPr>
        <p:sp>
          <p:nvSpPr>
            <p:cNvPr id="6351" name="Google Shape;6351;p41"/>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41"/>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3" name="Google Shape;6353;p41"/>
          <p:cNvGrpSpPr/>
          <p:nvPr/>
        </p:nvGrpSpPr>
        <p:grpSpPr>
          <a:xfrm>
            <a:off x="1912337" y="3884924"/>
            <a:ext cx="255466" cy="334002"/>
            <a:chOff x="-35089175" y="3919600"/>
            <a:chExt cx="222900" cy="291425"/>
          </a:xfrm>
        </p:grpSpPr>
        <p:sp>
          <p:nvSpPr>
            <p:cNvPr id="6354" name="Google Shape;6354;p41"/>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41"/>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6" name="Google Shape;6356;p41"/>
          <p:cNvGrpSpPr/>
          <p:nvPr/>
        </p:nvGrpSpPr>
        <p:grpSpPr>
          <a:xfrm>
            <a:off x="3987479" y="3056908"/>
            <a:ext cx="317785" cy="334489"/>
            <a:chOff x="-33277650" y="3226875"/>
            <a:chExt cx="277275" cy="291850"/>
          </a:xfrm>
        </p:grpSpPr>
        <p:sp>
          <p:nvSpPr>
            <p:cNvPr id="6357" name="Google Shape;6357;p41"/>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41"/>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41"/>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41"/>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41"/>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41"/>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41"/>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4" name="Google Shape;6364;p41"/>
          <p:cNvGrpSpPr/>
          <p:nvPr/>
        </p:nvGrpSpPr>
        <p:grpSpPr>
          <a:xfrm>
            <a:off x="3979356" y="3473717"/>
            <a:ext cx="334031" cy="334031"/>
            <a:chOff x="-33286325" y="3586425"/>
            <a:chExt cx="291450" cy="291450"/>
          </a:xfrm>
        </p:grpSpPr>
        <p:sp>
          <p:nvSpPr>
            <p:cNvPr id="6365" name="Google Shape;6365;p41"/>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41"/>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41"/>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41"/>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41"/>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0" name="Google Shape;6370;p41"/>
          <p:cNvGrpSpPr/>
          <p:nvPr/>
        </p:nvGrpSpPr>
        <p:grpSpPr>
          <a:xfrm>
            <a:off x="3979356" y="3884006"/>
            <a:ext cx="334031" cy="335836"/>
            <a:chOff x="-33286325" y="3944800"/>
            <a:chExt cx="291450" cy="293025"/>
          </a:xfrm>
        </p:grpSpPr>
        <p:sp>
          <p:nvSpPr>
            <p:cNvPr id="6371" name="Google Shape;6371;p41"/>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41"/>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41"/>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41"/>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5" name="Google Shape;6375;p41"/>
          <p:cNvGrpSpPr/>
          <p:nvPr/>
        </p:nvGrpSpPr>
        <p:grpSpPr>
          <a:xfrm>
            <a:off x="6090310" y="3055778"/>
            <a:ext cx="334031" cy="336753"/>
            <a:chOff x="-31452725" y="3191825"/>
            <a:chExt cx="291450" cy="293825"/>
          </a:xfrm>
        </p:grpSpPr>
        <p:sp>
          <p:nvSpPr>
            <p:cNvPr id="6376" name="Google Shape;6376;p41"/>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41"/>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41"/>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41"/>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0" name="Google Shape;6380;p41"/>
          <p:cNvGrpSpPr/>
          <p:nvPr/>
        </p:nvGrpSpPr>
        <p:grpSpPr>
          <a:xfrm>
            <a:off x="6089866" y="3473274"/>
            <a:ext cx="334919" cy="334919"/>
            <a:chOff x="-31452725" y="3551775"/>
            <a:chExt cx="292225" cy="292225"/>
          </a:xfrm>
        </p:grpSpPr>
        <p:sp>
          <p:nvSpPr>
            <p:cNvPr id="6381" name="Google Shape;6381;p41"/>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41"/>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41"/>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41"/>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5" name="Google Shape;6385;p41"/>
          <p:cNvGrpSpPr/>
          <p:nvPr/>
        </p:nvGrpSpPr>
        <p:grpSpPr>
          <a:xfrm>
            <a:off x="6088505" y="3883563"/>
            <a:ext cx="337641" cy="336724"/>
            <a:chOff x="-31455100" y="3909350"/>
            <a:chExt cx="294600" cy="293800"/>
          </a:xfrm>
        </p:grpSpPr>
        <p:sp>
          <p:nvSpPr>
            <p:cNvPr id="6386" name="Google Shape;6386;p41"/>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41"/>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8" name="Google Shape;6388;p41"/>
          <p:cNvGrpSpPr/>
          <p:nvPr/>
        </p:nvGrpSpPr>
        <p:grpSpPr>
          <a:xfrm>
            <a:off x="7355302" y="3884466"/>
            <a:ext cx="334031" cy="334919"/>
            <a:chOff x="-30345325" y="3918800"/>
            <a:chExt cx="291450" cy="292225"/>
          </a:xfrm>
        </p:grpSpPr>
        <p:sp>
          <p:nvSpPr>
            <p:cNvPr id="6389" name="Google Shape;6389;p41"/>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41"/>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41"/>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41"/>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41"/>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4" name="Google Shape;6394;p41"/>
          <p:cNvGrpSpPr/>
          <p:nvPr/>
        </p:nvGrpSpPr>
        <p:grpSpPr>
          <a:xfrm>
            <a:off x="2305320" y="3057139"/>
            <a:ext cx="314146" cy="334031"/>
            <a:chOff x="-34755225" y="3202075"/>
            <a:chExt cx="274100" cy="291450"/>
          </a:xfrm>
        </p:grpSpPr>
        <p:sp>
          <p:nvSpPr>
            <p:cNvPr id="6395" name="Google Shape;6395;p41"/>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41"/>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41"/>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41"/>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41"/>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41"/>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41"/>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2" name="Google Shape;6402;p41"/>
          <p:cNvGrpSpPr/>
          <p:nvPr/>
        </p:nvGrpSpPr>
        <p:grpSpPr>
          <a:xfrm>
            <a:off x="2295377" y="3473718"/>
            <a:ext cx="334031" cy="334031"/>
            <a:chOff x="-34763900" y="3561225"/>
            <a:chExt cx="291450" cy="291450"/>
          </a:xfrm>
        </p:grpSpPr>
        <p:sp>
          <p:nvSpPr>
            <p:cNvPr id="6403" name="Google Shape;6403;p41"/>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41"/>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41"/>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6" name="Google Shape;6406;p41"/>
          <p:cNvSpPr/>
          <p:nvPr/>
        </p:nvSpPr>
        <p:spPr>
          <a:xfrm>
            <a:off x="2293583" y="3885101"/>
            <a:ext cx="334031" cy="334002"/>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7" name="Google Shape;6407;p41"/>
          <p:cNvGrpSpPr/>
          <p:nvPr/>
        </p:nvGrpSpPr>
        <p:grpSpPr>
          <a:xfrm>
            <a:off x="4403025" y="3056693"/>
            <a:ext cx="334919" cy="334919"/>
            <a:chOff x="-32927950" y="3227275"/>
            <a:chExt cx="292225" cy="292225"/>
          </a:xfrm>
        </p:grpSpPr>
        <p:sp>
          <p:nvSpPr>
            <p:cNvPr id="6408" name="Google Shape;6408;p41"/>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41"/>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41"/>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41"/>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41"/>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3" name="Google Shape;6413;p41"/>
          <p:cNvGrpSpPr/>
          <p:nvPr/>
        </p:nvGrpSpPr>
        <p:grpSpPr>
          <a:xfrm>
            <a:off x="4402567" y="3473717"/>
            <a:ext cx="335836" cy="334031"/>
            <a:chOff x="-32927950" y="3586425"/>
            <a:chExt cx="293025" cy="291450"/>
          </a:xfrm>
        </p:grpSpPr>
        <p:sp>
          <p:nvSpPr>
            <p:cNvPr id="6414" name="Google Shape;6414;p41"/>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41"/>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41"/>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41"/>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41"/>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9" name="Google Shape;6419;p41"/>
          <p:cNvGrpSpPr/>
          <p:nvPr/>
        </p:nvGrpSpPr>
        <p:grpSpPr>
          <a:xfrm>
            <a:off x="4403025" y="3884006"/>
            <a:ext cx="334919" cy="335836"/>
            <a:chOff x="-32927950" y="3944800"/>
            <a:chExt cx="292225" cy="293025"/>
          </a:xfrm>
        </p:grpSpPr>
        <p:sp>
          <p:nvSpPr>
            <p:cNvPr id="6420" name="Google Shape;6420;p41"/>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41"/>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41"/>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41"/>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41"/>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41"/>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41"/>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41"/>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41"/>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9" name="Google Shape;6429;p41"/>
          <p:cNvGrpSpPr/>
          <p:nvPr/>
        </p:nvGrpSpPr>
        <p:grpSpPr>
          <a:xfrm>
            <a:off x="6508199" y="3057025"/>
            <a:ext cx="334919" cy="334260"/>
            <a:chOff x="-31094350" y="3194000"/>
            <a:chExt cx="292225" cy="291650"/>
          </a:xfrm>
        </p:grpSpPr>
        <p:sp>
          <p:nvSpPr>
            <p:cNvPr id="6430" name="Google Shape;6430;p41"/>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41"/>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41"/>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41"/>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41"/>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41"/>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41"/>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41"/>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8" name="Google Shape;6438;p41"/>
          <p:cNvGrpSpPr/>
          <p:nvPr/>
        </p:nvGrpSpPr>
        <p:grpSpPr>
          <a:xfrm>
            <a:off x="6508644" y="3473460"/>
            <a:ext cx="334031" cy="334547"/>
            <a:chOff x="-31093575" y="3552550"/>
            <a:chExt cx="291450" cy="291900"/>
          </a:xfrm>
        </p:grpSpPr>
        <p:sp>
          <p:nvSpPr>
            <p:cNvPr id="6439" name="Google Shape;6439;p41"/>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41"/>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41"/>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41"/>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3" name="Google Shape;6443;p41"/>
          <p:cNvGrpSpPr/>
          <p:nvPr/>
        </p:nvGrpSpPr>
        <p:grpSpPr>
          <a:xfrm>
            <a:off x="6508644" y="3884924"/>
            <a:ext cx="334031" cy="334002"/>
            <a:chOff x="-31093575" y="3911725"/>
            <a:chExt cx="291450" cy="291425"/>
          </a:xfrm>
        </p:grpSpPr>
        <p:sp>
          <p:nvSpPr>
            <p:cNvPr id="6444" name="Google Shape;6444;p41"/>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41"/>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6" name="Google Shape;6446;p41"/>
          <p:cNvGrpSpPr/>
          <p:nvPr/>
        </p:nvGrpSpPr>
        <p:grpSpPr>
          <a:xfrm>
            <a:off x="7779039" y="3056695"/>
            <a:ext cx="336724" cy="334919"/>
            <a:chOff x="-29946000" y="3183175"/>
            <a:chExt cx="293800" cy="292225"/>
          </a:xfrm>
        </p:grpSpPr>
        <p:sp>
          <p:nvSpPr>
            <p:cNvPr id="6447" name="Google Shape;6447;p41"/>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41"/>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41"/>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41"/>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41"/>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41"/>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3" name="Google Shape;6453;p41"/>
          <p:cNvGrpSpPr/>
          <p:nvPr/>
        </p:nvGrpSpPr>
        <p:grpSpPr>
          <a:xfrm>
            <a:off x="2709198" y="3056895"/>
            <a:ext cx="338529" cy="334518"/>
            <a:chOff x="-34408675" y="3202075"/>
            <a:chExt cx="295375" cy="291875"/>
          </a:xfrm>
        </p:grpSpPr>
        <p:sp>
          <p:nvSpPr>
            <p:cNvPr id="6454" name="Google Shape;6454;p41"/>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41"/>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41"/>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41"/>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8" name="Google Shape;6458;p41"/>
          <p:cNvGrpSpPr/>
          <p:nvPr/>
        </p:nvGrpSpPr>
        <p:grpSpPr>
          <a:xfrm>
            <a:off x="2711003" y="3472486"/>
            <a:ext cx="334919" cy="336495"/>
            <a:chOff x="-34405525" y="3558075"/>
            <a:chExt cx="292225" cy="293600"/>
          </a:xfrm>
        </p:grpSpPr>
        <p:sp>
          <p:nvSpPr>
            <p:cNvPr id="6459" name="Google Shape;6459;p41"/>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41"/>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41"/>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2" name="Google Shape;6462;p41"/>
          <p:cNvGrpSpPr/>
          <p:nvPr/>
        </p:nvGrpSpPr>
        <p:grpSpPr>
          <a:xfrm>
            <a:off x="2710544" y="3884924"/>
            <a:ext cx="335836" cy="334002"/>
            <a:chOff x="-34406325" y="3919600"/>
            <a:chExt cx="293025" cy="291425"/>
          </a:xfrm>
        </p:grpSpPr>
        <p:sp>
          <p:nvSpPr>
            <p:cNvPr id="6463" name="Google Shape;6463;p41"/>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41"/>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41"/>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41"/>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41"/>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41"/>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41"/>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0" name="Google Shape;6470;p41"/>
          <p:cNvGrpSpPr/>
          <p:nvPr/>
        </p:nvGrpSpPr>
        <p:grpSpPr>
          <a:xfrm>
            <a:off x="4826694" y="3062553"/>
            <a:ext cx="334031" cy="323200"/>
            <a:chOff x="-32568800" y="3232000"/>
            <a:chExt cx="291450" cy="282000"/>
          </a:xfrm>
        </p:grpSpPr>
        <p:sp>
          <p:nvSpPr>
            <p:cNvPr id="6471" name="Google Shape;6471;p41"/>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41"/>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3" name="Google Shape;6473;p41"/>
          <p:cNvGrpSpPr/>
          <p:nvPr/>
        </p:nvGrpSpPr>
        <p:grpSpPr>
          <a:xfrm>
            <a:off x="4826250" y="3473717"/>
            <a:ext cx="334919" cy="334031"/>
            <a:chOff x="-32569575" y="3586425"/>
            <a:chExt cx="292225" cy="291450"/>
          </a:xfrm>
        </p:grpSpPr>
        <p:sp>
          <p:nvSpPr>
            <p:cNvPr id="6474" name="Google Shape;6474;p41"/>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41"/>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6" name="Google Shape;6476;p41"/>
          <p:cNvGrpSpPr/>
          <p:nvPr/>
        </p:nvGrpSpPr>
        <p:grpSpPr>
          <a:xfrm>
            <a:off x="4817669" y="3884579"/>
            <a:ext cx="352082" cy="334690"/>
            <a:chOff x="-32576675" y="3944600"/>
            <a:chExt cx="307200" cy="292025"/>
          </a:xfrm>
        </p:grpSpPr>
        <p:sp>
          <p:nvSpPr>
            <p:cNvPr id="6477" name="Google Shape;6477;p41"/>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41"/>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9" name="Google Shape;6479;p41"/>
          <p:cNvGrpSpPr/>
          <p:nvPr/>
        </p:nvGrpSpPr>
        <p:grpSpPr>
          <a:xfrm>
            <a:off x="6938122" y="3056695"/>
            <a:ext cx="334919" cy="334919"/>
            <a:chOff x="-30735200" y="3192625"/>
            <a:chExt cx="292225" cy="292225"/>
          </a:xfrm>
        </p:grpSpPr>
        <p:sp>
          <p:nvSpPr>
            <p:cNvPr id="6480" name="Google Shape;6480;p41"/>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41"/>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41"/>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41"/>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41"/>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41"/>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41"/>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7" name="Google Shape;6487;p41"/>
          <p:cNvGrpSpPr/>
          <p:nvPr/>
        </p:nvGrpSpPr>
        <p:grpSpPr>
          <a:xfrm>
            <a:off x="6938122" y="3474019"/>
            <a:ext cx="334919" cy="333429"/>
            <a:chOff x="-30735200" y="3552550"/>
            <a:chExt cx="292225" cy="290925"/>
          </a:xfrm>
        </p:grpSpPr>
        <p:sp>
          <p:nvSpPr>
            <p:cNvPr id="6488" name="Google Shape;6488;p41"/>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41"/>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0" name="Google Shape;6490;p41"/>
          <p:cNvGrpSpPr/>
          <p:nvPr/>
        </p:nvGrpSpPr>
        <p:grpSpPr>
          <a:xfrm>
            <a:off x="6938122" y="3884910"/>
            <a:ext cx="334919" cy="334031"/>
            <a:chOff x="-30735200" y="3910925"/>
            <a:chExt cx="292225" cy="291450"/>
          </a:xfrm>
        </p:grpSpPr>
        <p:sp>
          <p:nvSpPr>
            <p:cNvPr id="6491" name="Google Shape;6491;p41"/>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41"/>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3" name="Google Shape;6493;p41"/>
          <p:cNvSpPr/>
          <p:nvPr/>
        </p:nvSpPr>
        <p:spPr>
          <a:xfrm>
            <a:off x="7778396" y="3473879"/>
            <a:ext cx="334919" cy="334031"/>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4" name="Google Shape;6494;p41"/>
          <p:cNvGrpSpPr/>
          <p:nvPr/>
        </p:nvGrpSpPr>
        <p:grpSpPr>
          <a:xfrm>
            <a:off x="7360282" y="1678487"/>
            <a:ext cx="329539" cy="328617"/>
            <a:chOff x="2821450" y="2957850"/>
            <a:chExt cx="259275" cy="258550"/>
          </a:xfrm>
        </p:grpSpPr>
        <p:sp>
          <p:nvSpPr>
            <p:cNvPr id="6495" name="Google Shape;6495;p41"/>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41"/>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41"/>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501" name="Shape 6501"/>
        <p:cNvGrpSpPr/>
        <p:nvPr/>
      </p:nvGrpSpPr>
      <p:grpSpPr>
        <a:xfrm>
          <a:off x="0" y="0"/>
          <a:ext cx="0" cy="0"/>
          <a:chOff x="0" y="0"/>
          <a:chExt cx="0" cy="0"/>
        </a:xfrm>
      </p:grpSpPr>
      <p:sp>
        <p:nvSpPr>
          <p:cNvPr id="6502" name="Google Shape;6502;p4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6503" name="Google Shape;6503;p42"/>
          <p:cNvSpPr/>
          <p:nvPr/>
        </p:nvSpPr>
        <p:spPr>
          <a:xfrm>
            <a:off x="1023243" y="1707705"/>
            <a:ext cx="334010" cy="297513"/>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4" name="Google Shape;6504;p42"/>
          <p:cNvGrpSpPr/>
          <p:nvPr/>
        </p:nvGrpSpPr>
        <p:grpSpPr>
          <a:xfrm>
            <a:off x="1022516" y="2111640"/>
            <a:ext cx="334886" cy="335791"/>
            <a:chOff x="-28467625" y="2331750"/>
            <a:chExt cx="296150" cy="296950"/>
          </a:xfrm>
        </p:grpSpPr>
        <p:sp>
          <p:nvSpPr>
            <p:cNvPr id="6505" name="Google Shape;6505;p42"/>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42"/>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7" name="Google Shape;6507;p42"/>
          <p:cNvGrpSpPr/>
          <p:nvPr/>
        </p:nvGrpSpPr>
        <p:grpSpPr>
          <a:xfrm>
            <a:off x="1035873" y="2530673"/>
            <a:ext cx="308171" cy="332257"/>
            <a:chOff x="-28461325" y="2701925"/>
            <a:chExt cx="272525" cy="293825"/>
          </a:xfrm>
        </p:grpSpPr>
        <p:sp>
          <p:nvSpPr>
            <p:cNvPr id="6508" name="Google Shape;6508;p42"/>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42"/>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42"/>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1" name="Google Shape;6511;p42"/>
          <p:cNvGrpSpPr/>
          <p:nvPr/>
        </p:nvGrpSpPr>
        <p:grpSpPr>
          <a:xfrm>
            <a:off x="3139340" y="1749163"/>
            <a:ext cx="334886" cy="214654"/>
            <a:chOff x="-26585200" y="2025375"/>
            <a:chExt cx="296150" cy="189825"/>
          </a:xfrm>
        </p:grpSpPr>
        <p:sp>
          <p:nvSpPr>
            <p:cNvPr id="6512" name="Google Shape;6512;p42"/>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42"/>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42"/>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42"/>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42"/>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7" name="Google Shape;6517;p42"/>
          <p:cNvGrpSpPr/>
          <p:nvPr/>
        </p:nvGrpSpPr>
        <p:grpSpPr>
          <a:xfrm>
            <a:off x="3139779" y="2112531"/>
            <a:ext cx="334010" cy="334010"/>
            <a:chOff x="-26584425" y="2340425"/>
            <a:chExt cx="295375" cy="295375"/>
          </a:xfrm>
        </p:grpSpPr>
        <p:sp>
          <p:nvSpPr>
            <p:cNvPr id="6518" name="Google Shape;6518;p42"/>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42"/>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42"/>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42"/>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42"/>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3" name="Google Shape;6523;p42"/>
          <p:cNvGrpSpPr/>
          <p:nvPr/>
        </p:nvGrpSpPr>
        <p:grpSpPr>
          <a:xfrm>
            <a:off x="3134888" y="2529683"/>
            <a:ext cx="343791" cy="334236"/>
            <a:chOff x="-26585200" y="2710400"/>
            <a:chExt cx="304025" cy="295575"/>
          </a:xfrm>
        </p:grpSpPr>
        <p:sp>
          <p:nvSpPr>
            <p:cNvPr id="6524" name="Google Shape;6524;p42"/>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42"/>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42"/>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42"/>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42"/>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42"/>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42"/>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42"/>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42"/>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42"/>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42"/>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42"/>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6" name="Google Shape;6536;p42"/>
          <p:cNvGrpSpPr/>
          <p:nvPr/>
        </p:nvGrpSpPr>
        <p:grpSpPr>
          <a:xfrm>
            <a:off x="5239477" y="1689471"/>
            <a:ext cx="334915" cy="334038"/>
            <a:chOff x="-24709875" y="1970225"/>
            <a:chExt cx="296175" cy="295400"/>
          </a:xfrm>
        </p:grpSpPr>
        <p:sp>
          <p:nvSpPr>
            <p:cNvPr id="6537" name="Google Shape;6537;p42"/>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42"/>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9" name="Google Shape;6539;p42"/>
          <p:cNvGrpSpPr/>
          <p:nvPr/>
        </p:nvGrpSpPr>
        <p:grpSpPr>
          <a:xfrm>
            <a:off x="5269754" y="2112093"/>
            <a:ext cx="274360" cy="334886"/>
            <a:chOff x="-24683100" y="2340425"/>
            <a:chExt cx="242625" cy="296150"/>
          </a:xfrm>
        </p:grpSpPr>
        <p:sp>
          <p:nvSpPr>
            <p:cNvPr id="6540" name="Google Shape;6540;p42"/>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42"/>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42"/>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42"/>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4" name="Google Shape;6544;p42"/>
          <p:cNvSpPr/>
          <p:nvPr/>
        </p:nvSpPr>
        <p:spPr>
          <a:xfrm>
            <a:off x="5270019" y="2529305"/>
            <a:ext cx="274332" cy="334915"/>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5" name="Google Shape;6545;p42"/>
          <p:cNvGrpSpPr/>
          <p:nvPr/>
        </p:nvGrpSpPr>
        <p:grpSpPr>
          <a:xfrm>
            <a:off x="7356246" y="1689471"/>
            <a:ext cx="341134" cy="334038"/>
            <a:chOff x="-22881800" y="1971800"/>
            <a:chExt cx="301675" cy="295400"/>
          </a:xfrm>
        </p:grpSpPr>
        <p:sp>
          <p:nvSpPr>
            <p:cNvPr id="6546" name="Google Shape;6546;p42"/>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42"/>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42"/>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42"/>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42"/>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42"/>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52" name="Google Shape;6552;p42"/>
          <p:cNvSpPr/>
          <p:nvPr/>
        </p:nvSpPr>
        <p:spPr>
          <a:xfrm>
            <a:off x="1457848" y="1689004"/>
            <a:ext cx="297513" cy="33491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42"/>
          <p:cNvSpPr/>
          <p:nvPr/>
        </p:nvSpPr>
        <p:spPr>
          <a:xfrm>
            <a:off x="1437367" y="2112159"/>
            <a:ext cx="338477" cy="334689"/>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4" name="Google Shape;6554;p42"/>
          <p:cNvGrpSpPr/>
          <p:nvPr/>
        </p:nvGrpSpPr>
        <p:grpSpPr>
          <a:xfrm>
            <a:off x="1498540" y="2529344"/>
            <a:ext cx="215559" cy="334915"/>
            <a:chOff x="-28043900" y="2701925"/>
            <a:chExt cx="190625" cy="296175"/>
          </a:xfrm>
        </p:grpSpPr>
        <p:sp>
          <p:nvSpPr>
            <p:cNvPr id="6555" name="Google Shape;6555;p42"/>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42"/>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42"/>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42"/>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42"/>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0" name="Google Shape;6560;p42"/>
          <p:cNvGrpSpPr/>
          <p:nvPr/>
        </p:nvGrpSpPr>
        <p:grpSpPr>
          <a:xfrm>
            <a:off x="3553468" y="1689485"/>
            <a:ext cx="334915" cy="334010"/>
            <a:chOff x="-26215025" y="1971025"/>
            <a:chExt cx="296175" cy="295375"/>
          </a:xfrm>
        </p:grpSpPr>
        <p:sp>
          <p:nvSpPr>
            <p:cNvPr id="6561" name="Google Shape;6561;p42"/>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42"/>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42"/>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42"/>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42"/>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42"/>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42"/>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42"/>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9" name="Google Shape;6569;p42"/>
          <p:cNvGrpSpPr/>
          <p:nvPr/>
        </p:nvGrpSpPr>
        <p:grpSpPr>
          <a:xfrm>
            <a:off x="3553015" y="2112969"/>
            <a:ext cx="335819" cy="333134"/>
            <a:chOff x="-26215825" y="2341200"/>
            <a:chExt cx="296975" cy="294600"/>
          </a:xfrm>
        </p:grpSpPr>
        <p:sp>
          <p:nvSpPr>
            <p:cNvPr id="6570" name="Google Shape;6570;p42"/>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42"/>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2" name="Google Shape;6572;p42"/>
          <p:cNvGrpSpPr/>
          <p:nvPr/>
        </p:nvGrpSpPr>
        <p:grpSpPr>
          <a:xfrm>
            <a:off x="3583307" y="2529796"/>
            <a:ext cx="275237" cy="334010"/>
            <a:chOff x="-26179575" y="2710600"/>
            <a:chExt cx="243400" cy="295375"/>
          </a:xfrm>
        </p:grpSpPr>
        <p:sp>
          <p:nvSpPr>
            <p:cNvPr id="6573" name="Google Shape;6573;p42"/>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42"/>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42"/>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6" name="Google Shape;6576;p42"/>
          <p:cNvGrpSpPr/>
          <p:nvPr/>
        </p:nvGrpSpPr>
        <p:grpSpPr>
          <a:xfrm>
            <a:off x="5672692" y="1689485"/>
            <a:ext cx="318886" cy="334010"/>
            <a:chOff x="-24328675" y="1971025"/>
            <a:chExt cx="282000" cy="295375"/>
          </a:xfrm>
        </p:grpSpPr>
        <p:sp>
          <p:nvSpPr>
            <p:cNvPr id="6577" name="Google Shape;6577;p42"/>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42"/>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9" name="Google Shape;6579;p42"/>
          <p:cNvGrpSpPr/>
          <p:nvPr/>
        </p:nvGrpSpPr>
        <p:grpSpPr>
          <a:xfrm>
            <a:off x="5674926" y="2112531"/>
            <a:ext cx="314419" cy="334010"/>
            <a:chOff x="-24330250" y="2340425"/>
            <a:chExt cx="278050" cy="295375"/>
          </a:xfrm>
        </p:grpSpPr>
        <p:sp>
          <p:nvSpPr>
            <p:cNvPr id="6580" name="Google Shape;6580;p42"/>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42"/>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42"/>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42"/>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42"/>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42"/>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42"/>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7" name="Google Shape;6587;p42"/>
          <p:cNvGrpSpPr/>
          <p:nvPr/>
        </p:nvGrpSpPr>
        <p:grpSpPr>
          <a:xfrm>
            <a:off x="5665130" y="2529796"/>
            <a:ext cx="334010" cy="334010"/>
            <a:chOff x="-24338900" y="2710600"/>
            <a:chExt cx="295375" cy="295375"/>
          </a:xfrm>
        </p:grpSpPr>
        <p:sp>
          <p:nvSpPr>
            <p:cNvPr id="6588" name="Google Shape;6588;p42"/>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42"/>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0" name="Google Shape;6590;p42"/>
          <p:cNvGrpSpPr/>
          <p:nvPr/>
        </p:nvGrpSpPr>
        <p:grpSpPr>
          <a:xfrm>
            <a:off x="7358918" y="2113096"/>
            <a:ext cx="335791" cy="332879"/>
            <a:chOff x="-22859750" y="2335900"/>
            <a:chExt cx="296950" cy="294375"/>
          </a:xfrm>
        </p:grpSpPr>
        <p:sp>
          <p:nvSpPr>
            <p:cNvPr id="6591" name="Google Shape;6591;p42"/>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42"/>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42"/>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4" name="Google Shape;6594;p42"/>
          <p:cNvGrpSpPr/>
          <p:nvPr/>
        </p:nvGrpSpPr>
        <p:grpSpPr>
          <a:xfrm>
            <a:off x="1882340" y="1689470"/>
            <a:ext cx="294828" cy="334038"/>
            <a:chOff x="-27710725" y="1959200"/>
            <a:chExt cx="260725" cy="295400"/>
          </a:xfrm>
        </p:grpSpPr>
        <p:sp>
          <p:nvSpPr>
            <p:cNvPr id="6595" name="Google Shape;6595;p42"/>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42"/>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7" name="Google Shape;6597;p42"/>
          <p:cNvGrpSpPr/>
          <p:nvPr/>
        </p:nvGrpSpPr>
        <p:grpSpPr>
          <a:xfrm>
            <a:off x="1861406" y="2170414"/>
            <a:ext cx="336696" cy="218244"/>
            <a:chOff x="-27728850" y="2382950"/>
            <a:chExt cx="297750" cy="193000"/>
          </a:xfrm>
        </p:grpSpPr>
        <p:sp>
          <p:nvSpPr>
            <p:cNvPr id="6598" name="Google Shape;6598;p42"/>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42"/>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42"/>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1" name="Google Shape;6601;p42"/>
          <p:cNvSpPr/>
          <p:nvPr/>
        </p:nvSpPr>
        <p:spPr>
          <a:xfrm>
            <a:off x="1862126" y="2535765"/>
            <a:ext cx="335819" cy="321995"/>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42"/>
          <p:cNvSpPr/>
          <p:nvPr/>
        </p:nvSpPr>
        <p:spPr>
          <a:xfrm>
            <a:off x="3971900" y="1689004"/>
            <a:ext cx="334915" cy="334915"/>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3" name="Google Shape;6603;p42"/>
          <p:cNvGrpSpPr/>
          <p:nvPr/>
        </p:nvGrpSpPr>
        <p:grpSpPr>
          <a:xfrm>
            <a:off x="3971638" y="2121436"/>
            <a:ext cx="334915" cy="316200"/>
            <a:chOff x="-25844850" y="2357750"/>
            <a:chExt cx="296175" cy="279625"/>
          </a:xfrm>
        </p:grpSpPr>
        <p:sp>
          <p:nvSpPr>
            <p:cNvPr id="6604" name="Google Shape;6604;p42"/>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42"/>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42"/>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42"/>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42"/>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42"/>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10" name="Google Shape;6610;p42"/>
          <p:cNvSpPr/>
          <p:nvPr/>
        </p:nvSpPr>
        <p:spPr>
          <a:xfrm>
            <a:off x="3969681" y="2529419"/>
            <a:ext cx="339353" cy="334689"/>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1" name="Google Shape;6611;p42"/>
          <p:cNvGrpSpPr/>
          <p:nvPr/>
        </p:nvGrpSpPr>
        <p:grpSpPr>
          <a:xfrm>
            <a:off x="6145995" y="1689471"/>
            <a:ext cx="216463" cy="334038"/>
            <a:chOff x="-23917525" y="1970225"/>
            <a:chExt cx="191425" cy="295400"/>
          </a:xfrm>
        </p:grpSpPr>
        <p:sp>
          <p:nvSpPr>
            <p:cNvPr id="6612" name="Google Shape;6612;p42"/>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42"/>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42"/>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5" name="Google Shape;6615;p42"/>
          <p:cNvGrpSpPr/>
          <p:nvPr/>
        </p:nvGrpSpPr>
        <p:grpSpPr>
          <a:xfrm>
            <a:off x="6103703" y="2112093"/>
            <a:ext cx="301047" cy="334886"/>
            <a:chOff x="-23952175" y="2340425"/>
            <a:chExt cx="266225" cy="296150"/>
          </a:xfrm>
        </p:grpSpPr>
        <p:sp>
          <p:nvSpPr>
            <p:cNvPr id="6616" name="Google Shape;6616;p42"/>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42"/>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18" name="Google Shape;6618;p42"/>
          <p:cNvSpPr/>
          <p:nvPr/>
        </p:nvSpPr>
        <p:spPr>
          <a:xfrm>
            <a:off x="6078108" y="2530083"/>
            <a:ext cx="352725" cy="333360"/>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9" name="Google Shape;6619;p42"/>
          <p:cNvGrpSpPr/>
          <p:nvPr/>
        </p:nvGrpSpPr>
        <p:grpSpPr>
          <a:xfrm>
            <a:off x="7413691" y="2528453"/>
            <a:ext cx="226245" cy="336696"/>
            <a:chOff x="-22811700" y="2700350"/>
            <a:chExt cx="200075" cy="297750"/>
          </a:xfrm>
        </p:grpSpPr>
        <p:sp>
          <p:nvSpPr>
            <p:cNvPr id="6620" name="Google Shape;6620;p42"/>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42"/>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42"/>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3" name="Google Shape;6623;p42"/>
          <p:cNvGrpSpPr/>
          <p:nvPr/>
        </p:nvGrpSpPr>
        <p:grpSpPr>
          <a:xfrm>
            <a:off x="2286183" y="1689032"/>
            <a:ext cx="335791" cy="334915"/>
            <a:chOff x="-27358650" y="1961575"/>
            <a:chExt cx="296950" cy="296175"/>
          </a:xfrm>
        </p:grpSpPr>
        <p:sp>
          <p:nvSpPr>
            <p:cNvPr id="6624" name="Google Shape;6624;p42"/>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42"/>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6" name="Google Shape;6626;p42"/>
          <p:cNvSpPr/>
          <p:nvPr/>
        </p:nvSpPr>
        <p:spPr>
          <a:xfrm>
            <a:off x="2325643" y="2112470"/>
            <a:ext cx="257427" cy="334067"/>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42"/>
          <p:cNvSpPr/>
          <p:nvPr/>
        </p:nvSpPr>
        <p:spPr>
          <a:xfrm>
            <a:off x="2286461" y="2529305"/>
            <a:ext cx="335791" cy="334915"/>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42"/>
          <p:cNvSpPr/>
          <p:nvPr/>
        </p:nvSpPr>
        <p:spPr>
          <a:xfrm>
            <a:off x="4415734" y="1689895"/>
            <a:ext cx="304638" cy="333134"/>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9" name="Google Shape;6629;p42"/>
          <p:cNvGrpSpPr/>
          <p:nvPr/>
        </p:nvGrpSpPr>
        <p:grpSpPr>
          <a:xfrm>
            <a:off x="4399008" y="2122327"/>
            <a:ext cx="337572" cy="314419"/>
            <a:chOff x="-25477800" y="2357750"/>
            <a:chExt cx="298525" cy="278050"/>
          </a:xfrm>
        </p:grpSpPr>
        <p:sp>
          <p:nvSpPr>
            <p:cNvPr id="6630" name="Google Shape;6630;p42"/>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42"/>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2" name="Google Shape;6632;p42"/>
          <p:cNvSpPr/>
          <p:nvPr/>
        </p:nvSpPr>
        <p:spPr>
          <a:xfrm>
            <a:off x="4400157" y="2529687"/>
            <a:ext cx="335791" cy="334151"/>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3" name="Google Shape;6633;p42"/>
          <p:cNvGrpSpPr/>
          <p:nvPr/>
        </p:nvGrpSpPr>
        <p:grpSpPr>
          <a:xfrm>
            <a:off x="6512437" y="1689485"/>
            <a:ext cx="334915" cy="334010"/>
            <a:chOff x="-23599325" y="1971025"/>
            <a:chExt cx="296175" cy="295375"/>
          </a:xfrm>
        </p:grpSpPr>
        <p:sp>
          <p:nvSpPr>
            <p:cNvPr id="6634" name="Google Shape;6634;p42"/>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42"/>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6" name="Google Shape;6636;p42"/>
          <p:cNvSpPr/>
          <p:nvPr/>
        </p:nvSpPr>
        <p:spPr>
          <a:xfrm>
            <a:off x="6513129" y="2111607"/>
            <a:ext cx="334010" cy="33579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42"/>
          <p:cNvSpPr/>
          <p:nvPr/>
        </p:nvSpPr>
        <p:spPr>
          <a:xfrm>
            <a:off x="6510896" y="2539991"/>
            <a:ext cx="338477" cy="313543"/>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42"/>
          <p:cNvSpPr/>
          <p:nvPr/>
        </p:nvSpPr>
        <p:spPr>
          <a:xfrm>
            <a:off x="7778709" y="1689004"/>
            <a:ext cx="336696" cy="334915"/>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9" name="Google Shape;6639;p42"/>
          <p:cNvGrpSpPr/>
          <p:nvPr/>
        </p:nvGrpSpPr>
        <p:grpSpPr>
          <a:xfrm>
            <a:off x="2705151" y="1689145"/>
            <a:ext cx="341134" cy="334689"/>
            <a:chOff x="-26993200" y="1961775"/>
            <a:chExt cx="301675" cy="295975"/>
          </a:xfrm>
        </p:grpSpPr>
        <p:sp>
          <p:nvSpPr>
            <p:cNvPr id="6640" name="Google Shape;6640;p42"/>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42"/>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42"/>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3" name="Google Shape;6643;p42"/>
          <p:cNvGrpSpPr/>
          <p:nvPr/>
        </p:nvGrpSpPr>
        <p:grpSpPr>
          <a:xfrm>
            <a:off x="2728756" y="2112531"/>
            <a:ext cx="293923" cy="334010"/>
            <a:chOff x="-26970350" y="2332550"/>
            <a:chExt cx="259925" cy="295375"/>
          </a:xfrm>
        </p:grpSpPr>
        <p:sp>
          <p:nvSpPr>
            <p:cNvPr id="6644" name="Google Shape;6644;p42"/>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42"/>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6" name="Google Shape;6646;p42"/>
          <p:cNvGrpSpPr/>
          <p:nvPr/>
        </p:nvGrpSpPr>
        <p:grpSpPr>
          <a:xfrm>
            <a:off x="2709165" y="2559635"/>
            <a:ext cx="333105" cy="274332"/>
            <a:chOff x="-26986100" y="2735800"/>
            <a:chExt cx="294575" cy="242600"/>
          </a:xfrm>
        </p:grpSpPr>
        <p:sp>
          <p:nvSpPr>
            <p:cNvPr id="6647" name="Google Shape;6647;p42"/>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42"/>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9" name="Google Shape;6649;p42"/>
          <p:cNvSpPr/>
          <p:nvPr/>
        </p:nvSpPr>
        <p:spPr>
          <a:xfrm>
            <a:off x="4817871" y="1689457"/>
            <a:ext cx="334010" cy="33401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0" name="Google Shape;6650;p42"/>
          <p:cNvGrpSpPr/>
          <p:nvPr/>
        </p:nvGrpSpPr>
        <p:grpSpPr>
          <a:xfrm>
            <a:off x="4817616" y="2112093"/>
            <a:ext cx="334010" cy="334886"/>
            <a:chOff x="-25104475" y="2340425"/>
            <a:chExt cx="295375" cy="296150"/>
          </a:xfrm>
        </p:grpSpPr>
        <p:sp>
          <p:nvSpPr>
            <p:cNvPr id="6651" name="Google Shape;6651;p42"/>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42"/>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42"/>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42"/>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42"/>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42"/>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42"/>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42"/>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42"/>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0" name="Google Shape;6660;p42"/>
          <p:cNvSpPr/>
          <p:nvPr/>
        </p:nvSpPr>
        <p:spPr>
          <a:xfrm>
            <a:off x="4816090" y="2572063"/>
            <a:ext cx="337572" cy="249398"/>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1" name="Google Shape;6661;p42"/>
          <p:cNvGrpSpPr/>
          <p:nvPr/>
        </p:nvGrpSpPr>
        <p:grpSpPr>
          <a:xfrm>
            <a:off x="6935871" y="1689032"/>
            <a:ext cx="335791" cy="334915"/>
            <a:chOff x="-23229925" y="1970225"/>
            <a:chExt cx="296950" cy="296175"/>
          </a:xfrm>
        </p:grpSpPr>
        <p:sp>
          <p:nvSpPr>
            <p:cNvPr id="6662" name="Google Shape;6662;p42"/>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42"/>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42"/>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42"/>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6" name="Google Shape;6666;p42"/>
          <p:cNvGrpSpPr/>
          <p:nvPr/>
        </p:nvGrpSpPr>
        <p:grpSpPr>
          <a:xfrm>
            <a:off x="6975944" y="2111641"/>
            <a:ext cx="255646" cy="335791"/>
            <a:chOff x="-23177950" y="2340425"/>
            <a:chExt cx="226075" cy="296950"/>
          </a:xfrm>
        </p:grpSpPr>
        <p:sp>
          <p:nvSpPr>
            <p:cNvPr id="6667" name="Google Shape;6667;p42"/>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42"/>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9" name="Google Shape;6669;p42"/>
          <p:cNvGrpSpPr/>
          <p:nvPr/>
        </p:nvGrpSpPr>
        <p:grpSpPr>
          <a:xfrm>
            <a:off x="6936309" y="2529344"/>
            <a:ext cx="334915" cy="334915"/>
            <a:chOff x="-23229150" y="2710600"/>
            <a:chExt cx="296175" cy="296175"/>
          </a:xfrm>
        </p:grpSpPr>
        <p:sp>
          <p:nvSpPr>
            <p:cNvPr id="6670" name="Google Shape;6670;p42"/>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42"/>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72" name="Google Shape;6672;p42"/>
          <p:cNvSpPr/>
          <p:nvPr/>
        </p:nvSpPr>
        <p:spPr>
          <a:xfrm>
            <a:off x="7779599" y="2112498"/>
            <a:ext cx="334915" cy="33401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3" name="Google Shape;6673;p42"/>
          <p:cNvGrpSpPr/>
          <p:nvPr/>
        </p:nvGrpSpPr>
        <p:grpSpPr>
          <a:xfrm>
            <a:off x="1021159" y="3058276"/>
            <a:ext cx="337600" cy="293047"/>
            <a:chOff x="-28462125" y="3199700"/>
            <a:chExt cx="298550" cy="259150"/>
          </a:xfrm>
        </p:grpSpPr>
        <p:sp>
          <p:nvSpPr>
            <p:cNvPr id="6674" name="Google Shape;6674;p42"/>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42"/>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42"/>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7" name="Google Shape;6677;p42"/>
          <p:cNvGrpSpPr/>
          <p:nvPr/>
        </p:nvGrpSpPr>
        <p:grpSpPr>
          <a:xfrm>
            <a:off x="1022064" y="3449815"/>
            <a:ext cx="335791" cy="334915"/>
            <a:chOff x="-28461325" y="3545475"/>
            <a:chExt cx="296950" cy="296175"/>
          </a:xfrm>
        </p:grpSpPr>
        <p:sp>
          <p:nvSpPr>
            <p:cNvPr id="6678" name="Google Shape;6678;p42"/>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42"/>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42"/>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42"/>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42"/>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42"/>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4" name="Google Shape;6684;p42"/>
          <p:cNvGrpSpPr/>
          <p:nvPr/>
        </p:nvGrpSpPr>
        <p:grpSpPr>
          <a:xfrm>
            <a:off x="1018487" y="3884028"/>
            <a:ext cx="342943" cy="334886"/>
            <a:chOff x="-28463700" y="3914875"/>
            <a:chExt cx="303275" cy="296150"/>
          </a:xfrm>
        </p:grpSpPr>
        <p:sp>
          <p:nvSpPr>
            <p:cNvPr id="6685" name="Google Shape;6685;p42"/>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42"/>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7" name="Google Shape;6687;p42"/>
          <p:cNvGrpSpPr/>
          <p:nvPr/>
        </p:nvGrpSpPr>
        <p:grpSpPr>
          <a:xfrm>
            <a:off x="3139779" y="3097020"/>
            <a:ext cx="334010" cy="215559"/>
            <a:chOff x="-26573400" y="3224125"/>
            <a:chExt cx="295375" cy="190625"/>
          </a:xfrm>
        </p:grpSpPr>
        <p:sp>
          <p:nvSpPr>
            <p:cNvPr id="6688" name="Google Shape;6688;p42"/>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42"/>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0" name="Google Shape;6690;p42"/>
          <p:cNvGrpSpPr/>
          <p:nvPr/>
        </p:nvGrpSpPr>
        <p:grpSpPr>
          <a:xfrm>
            <a:off x="3139779" y="3450254"/>
            <a:ext cx="334010" cy="334038"/>
            <a:chOff x="-26573400" y="3546250"/>
            <a:chExt cx="295375" cy="295400"/>
          </a:xfrm>
        </p:grpSpPr>
        <p:sp>
          <p:nvSpPr>
            <p:cNvPr id="6691" name="Google Shape;6691;p42"/>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42"/>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42"/>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42"/>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42"/>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6" name="Google Shape;6696;p42"/>
          <p:cNvGrpSpPr/>
          <p:nvPr/>
        </p:nvGrpSpPr>
        <p:grpSpPr>
          <a:xfrm>
            <a:off x="3128655" y="3884339"/>
            <a:ext cx="356259" cy="334264"/>
            <a:chOff x="-26583625" y="3917025"/>
            <a:chExt cx="315050" cy="295600"/>
          </a:xfrm>
        </p:grpSpPr>
        <p:sp>
          <p:nvSpPr>
            <p:cNvPr id="6697" name="Google Shape;6697;p42"/>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42"/>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42"/>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42"/>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1" name="Google Shape;6701;p42"/>
          <p:cNvSpPr/>
          <p:nvPr/>
        </p:nvSpPr>
        <p:spPr>
          <a:xfrm>
            <a:off x="5239728" y="3037749"/>
            <a:ext cx="334915" cy="33401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2" name="Google Shape;6702;p42"/>
          <p:cNvGrpSpPr/>
          <p:nvPr/>
        </p:nvGrpSpPr>
        <p:grpSpPr>
          <a:xfrm>
            <a:off x="5269754" y="3449815"/>
            <a:ext cx="274360" cy="334915"/>
            <a:chOff x="-24694925" y="3518700"/>
            <a:chExt cx="242625" cy="296175"/>
          </a:xfrm>
        </p:grpSpPr>
        <p:sp>
          <p:nvSpPr>
            <p:cNvPr id="6703" name="Google Shape;6703;p42"/>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42"/>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42"/>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42"/>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7" name="Google Shape;6707;p42"/>
          <p:cNvGrpSpPr/>
          <p:nvPr/>
        </p:nvGrpSpPr>
        <p:grpSpPr>
          <a:xfrm>
            <a:off x="5269315" y="3884014"/>
            <a:ext cx="275237" cy="334915"/>
            <a:chOff x="-24709100" y="3888875"/>
            <a:chExt cx="243400" cy="296175"/>
          </a:xfrm>
        </p:grpSpPr>
        <p:sp>
          <p:nvSpPr>
            <p:cNvPr id="6708" name="Google Shape;6708;p42"/>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42"/>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42"/>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1" name="Google Shape;6711;p42"/>
          <p:cNvGrpSpPr/>
          <p:nvPr/>
        </p:nvGrpSpPr>
        <p:grpSpPr>
          <a:xfrm>
            <a:off x="7357589" y="3038896"/>
            <a:ext cx="338448" cy="331805"/>
            <a:chOff x="-22863675" y="3131775"/>
            <a:chExt cx="299300" cy="293425"/>
          </a:xfrm>
        </p:grpSpPr>
        <p:sp>
          <p:nvSpPr>
            <p:cNvPr id="6712" name="Google Shape;6712;p42"/>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42"/>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42"/>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5" name="Google Shape;6715;p42"/>
          <p:cNvGrpSpPr/>
          <p:nvPr/>
        </p:nvGrpSpPr>
        <p:grpSpPr>
          <a:xfrm>
            <a:off x="1458906" y="3037356"/>
            <a:ext cx="294828" cy="334886"/>
            <a:chOff x="-28069875" y="3175300"/>
            <a:chExt cx="260725" cy="296150"/>
          </a:xfrm>
        </p:grpSpPr>
        <p:sp>
          <p:nvSpPr>
            <p:cNvPr id="6716" name="Google Shape;6716;p42"/>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42"/>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42"/>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42"/>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42"/>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42"/>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42"/>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42"/>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42"/>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5" name="Google Shape;6725;p42"/>
          <p:cNvSpPr/>
          <p:nvPr/>
        </p:nvSpPr>
        <p:spPr>
          <a:xfrm>
            <a:off x="1439162" y="3450769"/>
            <a:ext cx="334886" cy="332908"/>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6" name="Google Shape;6726;p42"/>
          <p:cNvGrpSpPr/>
          <p:nvPr/>
        </p:nvGrpSpPr>
        <p:grpSpPr>
          <a:xfrm>
            <a:off x="1498088" y="3884467"/>
            <a:ext cx="216463" cy="334010"/>
            <a:chOff x="-28032075" y="3916450"/>
            <a:chExt cx="191425" cy="295375"/>
          </a:xfrm>
        </p:grpSpPr>
        <p:sp>
          <p:nvSpPr>
            <p:cNvPr id="6727" name="Google Shape;6727;p42"/>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42"/>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42"/>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0" name="Google Shape;6730;p42"/>
          <p:cNvGrpSpPr/>
          <p:nvPr/>
        </p:nvGrpSpPr>
        <p:grpSpPr>
          <a:xfrm>
            <a:off x="3553468" y="3037342"/>
            <a:ext cx="334915" cy="334915"/>
            <a:chOff x="-26201650" y="3176075"/>
            <a:chExt cx="296175" cy="296175"/>
          </a:xfrm>
        </p:grpSpPr>
        <p:sp>
          <p:nvSpPr>
            <p:cNvPr id="6731" name="Google Shape;6731;p42"/>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42"/>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3" name="Google Shape;6733;p42"/>
          <p:cNvGrpSpPr/>
          <p:nvPr/>
        </p:nvGrpSpPr>
        <p:grpSpPr>
          <a:xfrm>
            <a:off x="3553016" y="3450268"/>
            <a:ext cx="335819" cy="334010"/>
            <a:chOff x="-26204800" y="3547050"/>
            <a:chExt cx="296975" cy="295375"/>
          </a:xfrm>
        </p:grpSpPr>
        <p:sp>
          <p:nvSpPr>
            <p:cNvPr id="6734" name="Google Shape;6734;p42"/>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42"/>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36" name="Google Shape;6736;p42"/>
          <p:cNvSpPr/>
          <p:nvPr/>
        </p:nvSpPr>
        <p:spPr>
          <a:xfrm>
            <a:off x="3584025" y="3883959"/>
            <a:ext cx="274332" cy="334915"/>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7" name="Google Shape;6737;p42"/>
          <p:cNvGrpSpPr/>
          <p:nvPr/>
        </p:nvGrpSpPr>
        <p:grpSpPr>
          <a:xfrm>
            <a:off x="5668240" y="3037342"/>
            <a:ext cx="327791" cy="334915"/>
            <a:chOff x="-24353875" y="3147725"/>
            <a:chExt cx="289875" cy="296175"/>
          </a:xfrm>
        </p:grpSpPr>
        <p:sp>
          <p:nvSpPr>
            <p:cNvPr id="6738" name="Google Shape;6738;p42"/>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42"/>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0" name="Google Shape;6740;p42"/>
          <p:cNvGrpSpPr/>
          <p:nvPr/>
        </p:nvGrpSpPr>
        <p:grpSpPr>
          <a:xfrm>
            <a:off x="5675816" y="3450253"/>
            <a:ext cx="312638" cy="334038"/>
            <a:chOff x="-24344425" y="3519475"/>
            <a:chExt cx="276475" cy="295400"/>
          </a:xfrm>
        </p:grpSpPr>
        <p:sp>
          <p:nvSpPr>
            <p:cNvPr id="6741" name="Google Shape;6741;p42"/>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42"/>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3" name="Google Shape;6743;p42"/>
          <p:cNvGrpSpPr/>
          <p:nvPr/>
        </p:nvGrpSpPr>
        <p:grpSpPr>
          <a:xfrm>
            <a:off x="5666020" y="3886247"/>
            <a:ext cx="332229" cy="330448"/>
            <a:chOff x="-24353075" y="3891250"/>
            <a:chExt cx="293800" cy="292225"/>
          </a:xfrm>
        </p:grpSpPr>
        <p:sp>
          <p:nvSpPr>
            <p:cNvPr id="6744" name="Google Shape;6744;p42"/>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42"/>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6" name="Google Shape;6746;p42"/>
          <p:cNvGrpSpPr/>
          <p:nvPr/>
        </p:nvGrpSpPr>
        <p:grpSpPr>
          <a:xfrm>
            <a:off x="7358918" y="3450465"/>
            <a:ext cx="335791" cy="333614"/>
            <a:chOff x="-22845575" y="3504075"/>
            <a:chExt cx="296950" cy="295025"/>
          </a:xfrm>
        </p:grpSpPr>
        <p:sp>
          <p:nvSpPr>
            <p:cNvPr id="6747" name="Google Shape;6747;p42"/>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42"/>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9" name="Google Shape;6749;p42"/>
          <p:cNvGrpSpPr/>
          <p:nvPr/>
        </p:nvGrpSpPr>
        <p:grpSpPr>
          <a:xfrm>
            <a:off x="1887683" y="3037794"/>
            <a:ext cx="284142" cy="334010"/>
            <a:chOff x="-27691025" y="3175300"/>
            <a:chExt cx="251275" cy="295375"/>
          </a:xfrm>
        </p:grpSpPr>
        <p:sp>
          <p:nvSpPr>
            <p:cNvPr id="6750" name="Google Shape;6750;p42"/>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42"/>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42"/>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42"/>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4" name="Google Shape;6754;p42"/>
          <p:cNvGrpSpPr/>
          <p:nvPr/>
        </p:nvGrpSpPr>
        <p:grpSpPr>
          <a:xfrm>
            <a:off x="1861406" y="3509055"/>
            <a:ext cx="336696" cy="216435"/>
            <a:chOff x="-27721750" y="3598250"/>
            <a:chExt cx="297750" cy="191400"/>
          </a:xfrm>
        </p:grpSpPr>
        <p:sp>
          <p:nvSpPr>
            <p:cNvPr id="6755" name="Google Shape;6755;p42"/>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42"/>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7" name="Google Shape;6757;p42"/>
          <p:cNvGrpSpPr/>
          <p:nvPr/>
        </p:nvGrpSpPr>
        <p:grpSpPr>
          <a:xfrm>
            <a:off x="1862735" y="3889640"/>
            <a:ext cx="334038" cy="323663"/>
            <a:chOff x="-27719400" y="3925600"/>
            <a:chExt cx="295400" cy="286225"/>
          </a:xfrm>
        </p:grpSpPr>
        <p:sp>
          <p:nvSpPr>
            <p:cNvPr id="6758" name="Google Shape;6758;p42"/>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42"/>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0" name="Google Shape;6760;p42"/>
          <p:cNvGrpSpPr/>
          <p:nvPr/>
        </p:nvGrpSpPr>
        <p:grpSpPr>
          <a:xfrm>
            <a:off x="3971200" y="3036904"/>
            <a:ext cx="335791" cy="335791"/>
            <a:chOff x="-25834600" y="3176875"/>
            <a:chExt cx="296950" cy="296950"/>
          </a:xfrm>
        </p:grpSpPr>
        <p:sp>
          <p:nvSpPr>
            <p:cNvPr id="6761" name="Google Shape;6761;p42"/>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42"/>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42"/>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42"/>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42"/>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6" name="Google Shape;6766;p42"/>
          <p:cNvGrpSpPr/>
          <p:nvPr/>
        </p:nvGrpSpPr>
        <p:grpSpPr>
          <a:xfrm>
            <a:off x="3971200" y="3460064"/>
            <a:ext cx="335791" cy="314419"/>
            <a:chOff x="-25834600" y="3564375"/>
            <a:chExt cx="296950" cy="278050"/>
          </a:xfrm>
        </p:grpSpPr>
        <p:sp>
          <p:nvSpPr>
            <p:cNvPr id="6767" name="Google Shape;6767;p42"/>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42"/>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42"/>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42"/>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42"/>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42"/>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42"/>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42"/>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5" name="Google Shape;6775;p42"/>
          <p:cNvGrpSpPr/>
          <p:nvPr/>
        </p:nvGrpSpPr>
        <p:grpSpPr>
          <a:xfrm>
            <a:off x="3969419" y="3884127"/>
            <a:ext cx="339353" cy="334689"/>
            <a:chOff x="-25834600" y="3915850"/>
            <a:chExt cx="300100" cy="295975"/>
          </a:xfrm>
        </p:grpSpPr>
        <p:sp>
          <p:nvSpPr>
            <p:cNvPr id="6776" name="Google Shape;6776;p42"/>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42"/>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42"/>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9" name="Google Shape;6779;p42"/>
          <p:cNvGrpSpPr/>
          <p:nvPr/>
        </p:nvGrpSpPr>
        <p:grpSpPr>
          <a:xfrm>
            <a:off x="6145557" y="3038218"/>
            <a:ext cx="217340" cy="333162"/>
            <a:chOff x="-23930925" y="3149300"/>
            <a:chExt cx="192200" cy="294625"/>
          </a:xfrm>
        </p:grpSpPr>
        <p:sp>
          <p:nvSpPr>
            <p:cNvPr id="6780" name="Google Shape;6780;p42"/>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42"/>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42"/>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42"/>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4" name="Google Shape;6784;p42"/>
          <p:cNvGrpSpPr/>
          <p:nvPr/>
        </p:nvGrpSpPr>
        <p:grpSpPr>
          <a:xfrm>
            <a:off x="6104579" y="3450253"/>
            <a:ext cx="299294" cy="334038"/>
            <a:chOff x="-23962425" y="3519475"/>
            <a:chExt cx="264675" cy="295400"/>
          </a:xfrm>
        </p:grpSpPr>
        <p:sp>
          <p:nvSpPr>
            <p:cNvPr id="6785" name="Google Shape;6785;p42"/>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42"/>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7" name="Google Shape;6787;p42"/>
          <p:cNvSpPr/>
          <p:nvPr/>
        </p:nvSpPr>
        <p:spPr>
          <a:xfrm>
            <a:off x="6076327" y="3887945"/>
            <a:ext cx="356287" cy="32694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8" name="Google Shape;6788;p42"/>
          <p:cNvGrpSpPr/>
          <p:nvPr/>
        </p:nvGrpSpPr>
        <p:grpSpPr>
          <a:xfrm>
            <a:off x="7413239" y="3884466"/>
            <a:ext cx="227149" cy="334010"/>
            <a:chOff x="-22788075" y="3904625"/>
            <a:chExt cx="200875" cy="295375"/>
          </a:xfrm>
        </p:grpSpPr>
        <p:sp>
          <p:nvSpPr>
            <p:cNvPr id="6789" name="Google Shape;6789;p42"/>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42"/>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42"/>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42"/>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3" name="Google Shape;6793;p42"/>
          <p:cNvGrpSpPr/>
          <p:nvPr/>
        </p:nvGrpSpPr>
        <p:grpSpPr>
          <a:xfrm>
            <a:off x="2285731" y="3037356"/>
            <a:ext cx="336696" cy="334886"/>
            <a:chOff x="-27351575" y="3175300"/>
            <a:chExt cx="297750" cy="296150"/>
          </a:xfrm>
        </p:grpSpPr>
        <p:sp>
          <p:nvSpPr>
            <p:cNvPr id="6794" name="Google Shape;6794;p42"/>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42"/>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42"/>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42"/>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8" name="Google Shape;6798;p42"/>
          <p:cNvGrpSpPr/>
          <p:nvPr/>
        </p:nvGrpSpPr>
        <p:grpSpPr>
          <a:xfrm>
            <a:off x="2326270" y="3449702"/>
            <a:ext cx="255617" cy="335141"/>
            <a:chOff x="-27313750" y="3545275"/>
            <a:chExt cx="226050" cy="296375"/>
          </a:xfrm>
        </p:grpSpPr>
        <p:sp>
          <p:nvSpPr>
            <p:cNvPr id="6799" name="Google Shape;6799;p42"/>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42"/>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42"/>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2" name="Google Shape;6802;p42"/>
          <p:cNvGrpSpPr/>
          <p:nvPr/>
        </p:nvGrpSpPr>
        <p:grpSpPr>
          <a:xfrm>
            <a:off x="2285731" y="3882233"/>
            <a:ext cx="336696" cy="338477"/>
            <a:chOff x="-27351575" y="3915650"/>
            <a:chExt cx="297750" cy="299325"/>
          </a:xfrm>
        </p:grpSpPr>
        <p:sp>
          <p:nvSpPr>
            <p:cNvPr id="6803" name="Google Shape;6803;p42"/>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42"/>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5" name="Google Shape;6805;p42"/>
          <p:cNvGrpSpPr/>
          <p:nvPr/>
        </p:nvGrpSpPr>
        <p:grpSpPr>
          <a:xfrm>
            <a:off x="4416366" y="3037243"/>
            <a:ext cx="302857" cy="335113"/>
            <a:chOff x="-25445525" y="3175900"/>
            <a:chExt cx="267825" cy="296350"/>
          </a:xfrm>
        </p:grpSpPr>
        <p:sp>
          <p:nvSpPr>
            <p:cNvPr id="6806" name="Google Shape;6806;p42"/>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42"/>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42"/>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9" name="Google Shape;6809;p42"/>
          <p:cNvGrpSpPr/>
          <p:nvPr/>
        </p:nvGrpSpPr>
        <p:grpSpPr>
          <a:xfrm>
            <a:off x="4399008" y="3460516"/>
            <a:ext cx="337572" cy="313514"/>
            <a:chOff x="-25465200" y="3565175"/>
            <a:chExt cx="298525" cy="277250"/>
          </a:xfrm>
        </p:grpSpPr>
        <p:sp>
          <p:nvSpPr>
            <p:cNvPr id="6810" name="Google Shape;6810;p42"/>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42"/>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2" name="Google Shape;6812;p42"/>
          <p:cNvGrpSpPr/>
          <p:nvPr/>
        </p:nvGrpSpPr>
        <p:grpSpPr>
          <a:xfrm>
            <a:off x="4398570" y="3884749"/>
            <a:ext cx="338448" cy="333445"/>
            <a:chOff x="-25465200" y="3916150"/>
            <a:chExt cx="299300" cy="294875"/>
          </a:xfrm>
        </p:grpSpPr>
        <p:sp>
          <p:nvSpPr>
            <p:cNvPr id="6813" name="Google Shape;6813;p42"/>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42"/>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5" name="Google Shape;6815;p42"/>
          <p:cNvGrpSpPr/>
          <p:nvPr/>
        </p:nvGrpSpPr>
        <p:grpSpPr>
          <a:xfrm>
            <a:off x="6512889" y="3037356"/>
            <a:ext cx="334010" cy="334886"/>
            <a:chOff x="-23615075" y="3148525"/>
            <a:chExt cx="295375" cy="296150"/>
          </a:xfrm>
        </p:grpSpPr>
        <p:sp>
          <p:nvSpPr>
            <p:cNvPr id="6816" name="Google Shape;6816;p42"/>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42"/>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42"/>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42"/>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0" name="Google Shape;6820;p42"/>
          <p:cNvSpPr/>
          <p:nvPr/>
        </p:nvSpPr>
        <p:spPr>
          <a:xfrm>
            <a:off x="6510896" y="3449270"/>
            <a:ext cx="338477" cy="33590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1" name="Google Shape;6821;p42"/>
          <p:cNvGrpSpPr/>
          <p:nvPr/>
        </p:nvGrpSpPr>
        <p:grpSpPr>
          <a:xfrm>
            <a:off x="6512437" y="3893810"/>
            <a:ext cx="334915" cy="315324"/>
            <a:chOff x="-23615075" y="3906200"/>
            <a:chExt cx="296175" cy="278850"/>
          </a:xfrm>
        </p:grpSpPr>
        <p:sp>
          <p:nvSpPr>
            <p:cNvPr id="6822" name="Google Shape;6822;p42"/>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42"/>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42"/>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5" name="Google Shape;6825;p42"/>
          <p:cNvSpPr/>
          <p:nvPr/>
        </p:nvSpPr>
        <p:spPr>
          <a:xfrm>
            <a:off x="7780052" y="3038187"/>
            <a:ext cx="334010" cy="333134"/>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6" name="Google Shape;6826;p42"/>
          <p:cNvGrpSpPr/>
          <p:nvPr/>
        </p:nvGrpSpPr>
        <p:grpSpPr>
          <a:xfrm>
            <a:off x="2707822" y="3037469"/>
            <a:ext cx="335791" cy="334660"/>
            <a:chOff x="-26980600" y="3175500"/>
            <a:chExt cx="296950" cy="295950"/>
          </a:xfrm>
        </p:grpSpPr>
        <p:sp>
          <p:nvSpPr>
            <p:cNvPr id="6827" name="Google Shape;6827;p4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4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4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0" name="Google Shape;6830;p42"/>
          <p:cNvSpPr/>
          <p:nvPr/>
        </p:nvSpPr>
        <p:spPr>
          <a:xfrm>
            <a:off x="2729030" y="3450203"/>
            <a:ext cx="293923" cy="334038"/>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1" name="Google Shape;6831;p42"/>
          <p:cNvGrpSpPr/>
          <p:nvPr/>
        </p:nvGrpSpPr>
        <p:grpSpPr>
          <a:xfrm>
            <a:off x="2708275" y="3914292"/>
            <a:ext cx="334886" cy="274360"/>
            <a:chOff x="-26981375" y="3951875"/>
            <a:chExt cx="296150" cy="242625"/>
          </a:xfrm>
        </p:grpSpPr>
        <p:sp>
          <p:nvSpPr>
            <p:cNvPr id="6832" name="Google Shape;6832;p42"/>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42"/>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42"/>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5" name="Google Shape;6835;p42"/>
          <p:cNvGrpSpPr/>
          <p:nvPr/>
        </p:nvGrpSpPr>
        <p:grpSpPr>
          <a:xfrm>
            <a:off x="4817602" y="3036451"/>
            <a:ext cx="334038" cy="336696"/>
            <a:chOff x="-25094250" y="3176075"/>
            <a:chExt cx="295400" cy="297750"/>
          </a:xfrm>
        </p:grpSpPr>
        <p:sp>
          <p:nvSpPr>
            <p:cNvPr id="6836" name="Google Shape;6836;p42"/>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42"/>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42"/>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9" name="Google Shape;6839;p42"/>
          <p:cNvGrpSpPr/>
          <p:nvPr/>
        </p:nvGrpSpPr>
        <p:grpSpPr>
          <a:xfrm>
            <a:off x="4817602" y="3450268"/>
            <a:ext cx="334038" cy="334010"/>
            <a:chOff x="-25094250" y="3547050"/>
            <a:chExt cx="295400" cy="295375"/>
          </a:xfrm>
        </p:grpSpPr>
        <p:sp>
          <p:nvSpPr>
            <p:cNvPr id="6840" name="Google Shape;6840;p42"/>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42"/>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42"/>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42"/>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42"/>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5" name="Google Shape;6845;p42"/>
          <p:cNvSpPr/>
          <p:nvPr/>
        </p:nvSpPr>
        <p:spPr>
          <a:xfrm>
            <a:off x="4817419" y="3936625"/>
            <a:ext cx="334915" cy="229581"/>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6" name="Google Shape;6846;p42"/>
          <p:cNvGrpSpPr/>
          <p:nvPr/>
        </p:nvGrpSpPr>
        <p:grpSpPr>
          <a:xfrm>
            <a:off x="6936323" y="3037356"/>
            <a:ext cx="334886" cy="334886"/>
            <a:chOff x="-23245675" y="3148525"/>
            <a:chExt cx="296150" cy="296150"/>
          </a:xfrm>
        </p:grpSpPr>
        <p:sp>
          <p:nvSpPr>
            <p:cNvPr id="6847" name="Google Shape;6847;p42"/>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42"/>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42"/>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0" name="Google Shape;6850;p42"/>
          <p:cNvSpPr/>
          <p:nvPr/>
        </p:nvSpPr>
        <p:spPr>
          <a:xfrm>
            <a:off x="6976180" y="3450203"/>
            <a:ext cx="255646" cy="334038"/>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1" name="Google Shape;6851;p42"/>
          <p:cNvGrpSpPr/>
          <p:nvPr/>
        </p:nvGrpSpPr>
        <p:grpSpPr>
          <a:xfrm>
            <a:off x="6936762" y="3884028"/>
            <a:ext cx="334010" cy="334886"/>
            <a:chOff x="-23244900" y="3888100"/>
            <a:chExt cx="295375" cy="296150"/>
          </a:xfrm>
        </p:grpSpPr>
        <p:sp>
          <p:nvSpPr>
            <p:cNvPr id="6852" name="Google Shape;6852;p42"/>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42"/>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42"/>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42"/>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42"/>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42"/>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42"/>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42"/>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42"/>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42"/>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42"/>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3" name="Google Shape;6863;p42"/>
          <p:cNvSpPr/>
          <p:nvPr/>
        </p:nvSpPr>
        <p:spPr>
          <a:xfrm>
            <a:off x="7779147" y="3449327"/>
            <a:ext cx="335819" cy="335791"/>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67" name="Shape 6867"/>
        <p:cNvGrpSpPr/>
        <p:nvPr/>
      </p:nvGrpSpPr>
      <p:grpSpPr>
        <a:xfrm>
          <a:off x="0" y="0"/>
          <a:ext cx="0" cy="0"/>
          <a:chOff x="0" y="0"/>
          <a:chExt cx="0" cy="0"/>
        </a:xfrm>
      </p:grpSpPr>
      <p:sp>
        <p:nvSpPr>
          <p:cNvPr id="6868" name="Google Shape;6868;p4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6869" name="Google Shape;6869;p43"/>
          <p:cNvSpPr/>
          <p:nvPr/>
        </p:nvSpPr>
        <p:spPr>
          <a:xfrm>
            <a:off x="1072928" y="1676467"/>
            <a:ext cx="259238" cy="340091"/>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0" name="Google Shape;6870;p43"/>
          <p:cNvGrpSpPr/>
          <p:nvPr/>
        </p:nvGrpSpPr>
        <p:grpSpPr>
          <a:xfrm>
            <a:off x="1032281" y="2096112"/>
            <a:ext cx="341820" cy="341736"/>
            <a:chOff x="-21298675" y="2414425"/>
            <a:chExt cx="306400" cy="306325"/>
          </a:xfrm>
        </p:grpSpPr>
        <p:sp>
          <p:nvSpPr>
            <p:cNvPr id="6871" name="Google Shape;6871;p43"/>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43"/>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43"/>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4" name="Google Shape;6874;p43"/>
          <p:cNvGrpSpPr/>
          <p:nvPr/>
        </p:nvGrpSpPr>
        <p:grpSpPr>
          <a:xfrm>
            <a:off x="1031834" y="2520890"/>
            <a:ext cx="342712" cy="319647"/>
            <a:chOff x="-21299475" y="2798025"/>
            <a:chExt cx="307200" cy="286525"/>
          </a:xfrm>
        </p:grpSpPr>
        <p:sp>
          <p:nvSpPr>
            <p:cNvPr id="6875" name="Google Shape;6875;p43"/>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43"/>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43"/>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43"/>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43"/>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43"/>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43"/>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43"/>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43"/>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43"/>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43"/>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43"/>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7" name="Google Shape;6887;p43"/>
          <p:cNvSpPr/>
          <p:nvPr/>
        </p:nvSpPr>
        <p:spPr>
          <a:xfrm>
            <a:off x="3128634" y="1677457"/>
            <a:ext cx="339198" cy="33811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43"/>
          <p:cNvSpPr/>
          <p:nvPr/>
        </p:nvSpPr>
        <p:spPr>
          <a:xfrm>
            <a:off x="3128202" y="2096604"/>
            <a:ext cx="340063" cy="34095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43"/>
          <p:cNvSpPr/>
          <p:nvPr/>
        </p:nvSpPr>
        <p:spPr>
          <a:xfrm>
            <a:off x="3122485" y="2510800"/>
            <a:ext cx="351498" cy="340063"/>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0" name="Google Shape;6890;p43"/>
          <p:cNvGrpSpPr/>
          <p:nvPr/>
        </p:nvGrpSpPr>
        <p:grpSpPr>
          <a:xfrm>
            <a:off x="5243755" y="1676827"/>
            <a:ext cx="297029" cy="339198"/>
            <a:chOff x="-17545650" y="2051350"/>
            <a:chExt cx="266250" cy="304050"/>
          </a:xfrm>
        </p:grpSpPr>
        <p:sp>
          <p:nvSpPr>
            <p:cNvPr id="6891" name="Google Shape;6891;p43"/>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43"/>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43"/>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43"/>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5" name="Google Shape;6895;p43"/>
          <p:cNvSpPr/>
          <p:nvPr/>
        </p:nvSpPr>
        <p:spPr>
          <a:xfrm>
            <a:off x="5221706" y="2096618"/>
            <a:ext cx="340063" cy="340927"/>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6" name="Google Shape;6896;p43"/>
          <p:cNvGrpSpPr/>
          <p:nvPr/>
        </p:nvGrpSpPr>
        <p:grpSpPr>
          <a:xfrm>
            <a:off x="5222670" y="2521211"/>
            <a:ext cx="339198" cy="319006"/>
            <a:chOff x="-17565350" y="2809825"/>
            <a:chExt cx="304050" cy="285950"/>
          </a:xfrm>
        </p:grpSpPr>
        <p:sp>
          <p:nvSpPr>
            <p:cNvPr id="6897" name="Google Shape;6897;p43"/>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43"/>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43"/>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43"/>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43"/>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02" name="Google Shape;6902;p43"/>
          <p:cNvSpPr/>
          <p:nvPr/>
        </p:nvSpPr>
        <p:spPr>
          <a:xfrm>
            <a:off x="7360389" y="1677346"/>
            <a:ext cx="258345" cy="338334"/>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43"/>
          <p:cNvSpPr/>
          <p:nvPr/>
        </p:nvSpPr>
        <p:spPr>
          <a:xfrm>
            <a:off x="1451210" y="1676467"/>
            <a:ext cx="338334" cy="340091"/>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43"/>
          <p:cNvSpPr/>
          <p:nvPr/>
        </p:nvSpPr>
        <p:spPr>
          <a:xfrm>
            <a:off x="1451210" y="2097148"/>
            <a:ext cx="338334" cy="339868"/>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5" name="Google Shape;6905;p43"/>
          <p:cNvGrpSpPr/>
          <p:nvPr/>
        </p:nvGrpSpPr>
        <p:grpSpPr>
          <a:xfrm>
            <a:off x="1471646" y="2510683"/>
            <a:ext cx="298730" cy="340063"/>
            <a:chOff x="-20904875" y="2788575"/>
            <a:chExt cx="267775" cy="304825"/>
          </a:xfrm>
        </p:grpSpPr>
        <p:sp>
          <p:nvSpPr>
            <p:cNvPr id="6906" name="Google Shape;6906;p43"/>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43"/>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43"/>
          <p:cNvGrpSpPr/>
          <p:nvPr/>
        </p:nvGrpSpPr>
        <p:grpSpPr>
          <a:xfrm>
            <a:off x="3581724" y="2097812"/>
            <a:ext cx="258373" cy="338334"/>
            <a:chOff x="-19006700" y="2434925"/>
            <a:chExt cx="231600" cy="303275"/>
          </a:xfrm>
        </p:grpSpPr>
        <p:sp>
          <p:nvSpPr>
            <p:cNvPr id="6909" name="Google Shape;6909;p43"/>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43"/>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43"/>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43"/>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3" name="Google Shape;6913;p43"/>
          <p:cNvSpPr/>
          <p:nvPr/>
        </p:nvSpPr>
        <p:spPr>
          <a:xfrm>
            <a:off x="3540734" y="2511232"/>
            <a:ext cx="339198" cy="33919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43"/>
          <p:cNvSpPr/>
          <p:nvPr/>
        </p:nvSpPr>
        <p:spPr>
          <a:xfrm>
            <a:off x="5668006" y="1676481"/>
            <a:ext cx="297893" cy="340063"/>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5" name="Google Shape;6915;p43"/>
          <p:cNvGrpSpPr/>
          <p:nvPr/>
        </p:nvGrpSpPr>
        <p:grpSpPr>
          <a:xfrm>
            <a:off x="5647441" y="2107491"/>
            <a:ext cx="340063" cy="318978"/>
            <a:chOff x="-17190425" y="2435725"/>
            <a:chExt cx="304825" cy="285925"/>
          </a:xfrm>
        </p:grpSpPr>
        <p:sp>
          <p:nvSpPr>
            <p:cNvPr id="6916" name="Google Shape;6916;p43"/>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43"/>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43"/>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9" name="Google Shape;6919;p43"/>
          <p:cNvSpPr/>
          <p:nvPr/>
        </p:nvSpPr>
        <p:spPr>
          <a:xfrm>
            <a:off x="5648678" y="2512543"/>
            <a:ext cx="336549" cy="336577"/>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0" name="Google Shape;6920;p43"/>
          <p:cNvGrpSpPr/>
          <p:nvPr/>
        </p:nvGrpSpPr>
        <p:grpSpPr>
          <a:xfrm>
            <a:off x="7319127" y="2096516"/>
            <a:ext cx="341820" cy="340927"/>
            <a:chOff x="-15719925" y="2416825"/>
            <a:chExt cx="306400" cy="305600"/>
          </a:xfrm>
        </p:grpSpPr>
        <p:sp>
          <p:nvSpPr>
            <p:cNvPr id="6921" name="Google Shape;6921;p43"/>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43"/>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43"/>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4" name="Google Shape;6924;p43"/>
          <p:cNvSpPr/>
          <p:nvPr/>
        </p:nvSpPr>
        <p:spPr>
          <a:xfrm>
            <a:off x="1873789" y="1675812"/>
            <a:ext cx="342684" cy="341401"/>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43"/>
          <p:cNvSpPr/>
          <p:nvPr/>
        </p:nvSpPr>
        <p:spPr>
          <a:xfrm>
            <a:off x="1875100" y="2138148"/>
            <a:ext cx="340063" cy="257871"/>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6" name="Google Shape;6926;p43"/>
          <p:cNvGrpSpPr/>
          <p:nvPr/>
        </p:nvGrpSpPr>
        <p:grpSpPr>
          <a:xfrm>
            <a:off x="1873533" y="2511115"/>
            <a:ext cx="344442" cy="339198"/>
            <a:chOff x="-20550425" y="2789350"/>
            <a:chExt cx="308750" cy="304050"/>
          </a:xfrm>
        </p:grpSpPr>
        <p:sp>
          <p:nvSpPr>
            <p:cNvPr id="6927" name="Google Shape;6927;p43"/>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43"/>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9" name="Google Shape;6929;p43"/>
          <p:cNvGrpSpPr/>
          <p:nvPr/>
        </p:nvGrpSpPr>
        <p:grpSpPr>
          <a:xfrm>
            <a:off x="3965636" y="1676283"/>
            <a:ext cx="340091" cy="340286"/>
            <a:chOff x="-18666450" y="2059825"/>
            <a:chExt cx="304850" cy="305025"/>
          </a:xfrm>
        </p:grpSpPr>
        <p:sp>
          <p:nvSpPr>
            <p:cNvPr id="6930" name="Google Shape;6930;p43"/>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43"/>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43"/>
          <p:cNvGrpSpPr/>
          <p:nvPr/>
        </p:nvGrpSpPr>
        <p:grpSpPr>
          <a:xfrm>
            <a:off x="3965204" y="2097826"/>
            <a:ext cx="340955" cy="338306"/>
            <a:chOff x="-18668025" y="2435725"/>
            <a:chExt cx="305625" cy="303250"/>
          </a:xfrm>
        </p:grpSpPr>
        <p:sp>
          <p:nvSpPr>
            <p:cNvPr id="6933" name="Google Shape;6933;p43"/>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43"/>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5" name="Google Shape;6935;p43"/>
          <p:cNvGrpSpPr/>
          <p:nvPr/>
        </p:nvGrpSpPr>
        <p:grpSpPr>
          <a:xfrm>
            <a:off x="3964771" y="2510682"/>
            <a:ext cx="341820" cy="340063"/>
            <a:chOff x="-18668800" y="2807475"/>
            <a:chExt cx="306400" cy="304825"/>
          </a:xfrm>
        </p:grpSpPr>
        <p:sp>
          <p:nvSpPr>
            <p:cNvPr id="6936" name="Google Shape;6936;p43"/>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43"/>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43"/>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43"/>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43"/>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43"/>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43"/>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43"/>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43"/>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5" name="Google Shape;6945;p43"/>
          <p:cNvGrpSpPr/>
          <p:nvPr/>
        </p:nvGrpSpPr>
        <p:grpSpPr>
          <a:xfrm>
            <a:off x="6084575" y="1675949"/>
            <a:ext cx="298786" cy="340955"/>
            <a:chOff x="-16798200" y="2050575"/>
            <a:chExt cx="267825" cy="305625"/>
          </a:xfrm>
        </p:grpSpPr>
        <p:sp>
          <p:nvSpPr>
            <p:cNvPr id="6946" name="Google Shape;6946;p43"/>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43"/>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43"/>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9" name="Google Shape;6949;p43"/>
          <p:cNvGrpSpPr/>
          <p:nvPr/>
        </p:nvGrpSpPr>
        <p:grpSpPr>
          <a:xfrm>
            <a:off x="6063490" y="2511561"/>
            <a:ext cx="340955" cy="338306"/>
            <a:chOff x="-16817100" y="2801175"/>
            <a:chExt cx="305625" cy="303250"/>
          </a:xfrm>
        </p:grpSpPr>
        <p:sp>
          <p:nvSpPr>
            <p:cNvPr id="6950" name="Google Shape;6950;p43"/>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43"/>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43"/>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43"/>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43"/>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43"/>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43"/>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43"/>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8" name="Google Shape;6958;p43"/>
          <p:cNvGrpSpPr/>
          <p:nvPr/>
        </p:nvGrpSpPr>
        <p:grpSpPr>
          <a:xfrm>
            <a:off x="7319127" y="2510237"/>
            <a:ext cx="341820" cy="340955"/>
            <a:chOff x="-15717575" y="2786200"/>
            <a:chExt cx="306400" cy="305625"/>
          </a:xfrm>
        </p:grpSpPr>
        <p:sp>
          <p:nvSpPr>
            <p:cNvPr id="6959" name="Google Shape;6959;p43"/>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43"/>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43"/>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43"/>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43"/>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43"/>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43"/>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6" name="Google Shape;6966;p43"/>
          <p:cNvGrpSpPr/>
          <p:nvPr/>
        </p:nvGrpSpPr>
        <p:grpSpPr>
          <a:xfrm>
            <a:off x="2292218" y="1676381"/>
            <a:ext cx="340955" cy="340091"/>
            <a:chOff x="-20173175" y="2038750"/>
            <a:chExt cx="305625" cy="304850"/>
          </a:xfrm>
        </p:grpSpPr>
        <p:sp>
          <p:nvSpPr>
            <p:cNvPr id="6967" name="Google Shape;6967;p43"/>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43"/>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9" name="Google Shape;6969;p43"/>
          <p:cNvSpPr/>
          <p:nvPr/>
        </p:nvSpPr>
        <p:spPr>
          <a:xfrm>
            <a:off x="2292485" y="2097706"/>
            <a:ext cx="339198" cy="338752"/>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0" name="Google Shape;6970;p43"/>
          <p:cNvGrpSpPr/>
          <p:nvPr/>
        </p:nvGrpSpPr>
        <p:grpSpPr>
          <a:xfrm>
            <a:off x="2293096" y="2510237"/>
            <a:ext cx="339198" cy="340955"/>
            <a:chOff x="-20173175" y="2787775"/>
            <a:chExt cx="304050" cy="305625"/>
          </a:xfrm>
        </p:grpSpPr>
        <p:sp>
          <p:nvSpPr>
            <p:cNvPr id="6971" name="Google Shape;6971;p43"/>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43"/>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43"/>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43"/>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43"/>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43"/>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43"/>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8" name="Google Shape;6978;p43"/>
          <p:cNvGrpSpPr/>
          <p:nvPr/>
        </p:nvGrpSpPr>
        <p:grpSpPr>
          <a:xfrm>
            <a:off x="4392101" y="2097812"/>
            <a:ext cx="340063" cy="338334"/>
            <a:chOff x="-18294675" y="2434925"/>
            <a:chExt cx="304825" cy="303275"/>
          </a:xfrm>
        </p:grpSpPr>
        <p:sp>
          <p:nvSpPr>
            <p:cNvPr id="6979" name="Google Shape;6979;p43"/>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43"/>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43"/>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2" name="Google Shape;6982;p43"/>
          <p:cNvGrpSpPr/>
          <p:nvPr/>
        </p:nvGrpSpPr>
        <p:grpSpPr>
          <a:xfrm>
            <a:off x="4432513" y="2511546"/>
            <a:ext cx="259238" cy="338334"/>
            <a:chOff x="-18258450" y="2809825"/>
            <a:chExt cx="232375" cy="303275"/>
          </a:xfrm>
        </p:grpSpPr>
        <p:sp>
          <p:nvSpPr>
            <p:cNvPr id="6983" name="Google Shape;6983;p43"/>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43"/>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43"/>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6" name="Google Shape;6986;p43"/>
          <p:cNvSpPr/>
          <p:nvPr/>
        </p:nvSpPr>
        <p:spPr>
          <a:xfrm>
            <a:off x="6482095" y="1676035"/>
            <a:ext cx="338334" cy="34095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87" name="Google Shape;6987;p43"/>
          <p:cNvGrpSpPr/>
          <p:nvPr/>
        </p:nvGrpSpPr>
        <p:grpSpPr>
          <a:xfrm>
            <a:off x="6502814" y="2096934"/>
            <a:ext cx="297893" cy="340091"/>
            <a:chOff x="-16422500" y="2425450"/>
            <a:chExt cx="267025" cy="304850"/>
          </a:xfrm>
        </p:grpSpPr>
        <p:sp>
          <p:nvSpPr>
            <p:cNvPr id="6988" name="Google Shape;6988;p43"/>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43"/>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43"/>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1" name="Google Shape;6991;p43"/>
          <p:cNvGrpSpPr/>
          <p:nvPr/>
        </p:nvGrpSpPr>
        <p:grpSpPr>
          <a:xfrm>
            <a:off x="6481715" y="2511115"/>
            <a:ext cx="340091" cy="339198"/>
            <a:chOff x="-16442200" y="2801175"/>
            <a:chExt cx="304850" cy="304050"/>
          </a:xfrm>
        </p:grpSpPr>
        <p:sp>
          <p:nvSpPr>
            <p:cNvPr id="6992" name="Google Shape;6992;p43"/>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43"/>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43"/>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5" name="Google Shape;6995;p43"/>
          <p:cNvSpPr/>
          <p:nvPr/>
        </p:nvSpPr>
        <p:spPr>
          <a:xfrm>
            <a:off x="7738672" y="1677792"/>
            <a:ext cx="338306" cy="337441"/>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43"/>
          <p:cNvSpPr/>
          <p:nvPr/>
        </p:nvSpPr>
        <p:spPr>
          <a:xfrm>
            <a:off x="2703720" y="1689325"/>
            <a:ext cx="340955" cy="31437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97" name="Google Shape;6997;p43"/>
          <p:cNvGrpSpPr/>
          <p:nvPr/>
        </p:nvGrpSpPr>
        <p:grpSpPr>
          <a:xfrm>
            <a:off x="2702117" y="2098371"/>
            <a:ext cx="345362" cy="337218"/>
            <a:chOff x="-19802200" y="2416025"/>
            <a:chExt cx="309575" cy="302275"/>
          </a:xfrm>
        </p:grpSpPr>
        <p:sp>
          <p:nvSpPr>
            <p:cNvPr id="6998" name="Google Shape;6998;p43"/>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43"/>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43"/>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43"/>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43"/>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3" name="Google Shape;7003;p43"/>
          <p:cNvGrpSpPr/>
          <p:nvPr/>
        </p:nvGrpSpPr>
        <p:grpSpPr>
          <a:xfrm>
            <a:off x="2704320" y="2511115"/>
            <a:ext cx="340955" cy="339198"/>
            <a:chOff x="-19801400" y="2788575"/>
            <a:chExt cx="305625" cy="304050"/>
          </a:xfrm>
        </p:grpSpPr>
        <p:sp>
          <p:nvSpPr>
            <p:cNvPr id="7004" name="Google Shape;7004;p43"/>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43"/>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43"/>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43"/>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43"/>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43"/>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0" name="Google Shape;7010;p43"/>
          <p:cNvGrpSpPr/>
          <p:nvPr/>
        </p:nvGrpSpPr>
        <p:grpSpPr>
          <a:xfrm>
            <a:off x="4824919" y="1676827"/>
            <a:ext cx="303164" cy="339198"/>
            <a:chOff x="-17903225" y="2060800"/>
            <a:chExt cx="271750" cy="304050"/>
          </a:xfrm>
        </p:grpSpPr>
        <p:sp>
          <p:nvSpPr>
            <p:cNvPr id="7011" name="Google Shape;7011;p43"/>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43"/>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43"/>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43"/>
          <p:cNvGrpSpPr/>
          <p:nvPr/>
        </p:nvGrpSpPr>
        <p:grpSpPr>
          <a:xfrm>
            <a:off x="4806470" y="2097380"/>
            <a:ext cx="340063" cy="339198"/>
            <a:chOff x="-17918975" y="2435725"/>
            <a:chExt cx="304825" cy="304050"/>
          </a:xfrm>
        </p:grpSpPr>
        <p:sp>
          <p:nvSpPr>
            <p:cNvPr id="7015" name="Google Shape;7015;p43"/>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43"/>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7" name="Google Shape;7017;p43"/>
          <p:cNvGrpSpPr/>
          <p:nvPr/>
        </p:nvGrpSpPr>
        <p:grpSpPr>
          <a:xfrm>
            <a:off x="4827109" y="2511993"/>
            <a:ext cx="298786" cy="337441"/>
            <a:chOff x="-17899300" y="2810625"/>
            <a:chExt cx="267825" cy="302475"/>
          </a:xfrm>
        </p:grpSpPr>
        <p:sp>
          <p:nvSpPr>
            <p:cNvPr id="7018" name="Google Shape;7018;p43"/>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43"/>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43"/>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1" name="Google Shape;7021;p43"/>
          <p:cNvGrpSpPr/>
          <p:nvPr/>
        </p:nvGrpSpPr>
        <p:grpSpPr>
          <a:xfrm>
            <a:off x="6899981" y="1687802"/>
            <a:ext cx="339198" cy="317249"/>
            <a:chOff x="-16066500" y="2060800"/>
            <a:chExt cx="304050" cy="284375"/>
          </a:xfrm>
        </p:grpSpPr>
        <p:sp>
          <p:nvSpPr>
            <p:cNvPr id="7022" name="Google Shape;7022;p43"/>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43"/>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43"/>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43"/>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43"/>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7" name="Google Shape;7027;p43"/>
          <p:cNvSpPr/>
          <p:nvPr/>
        </p:nvSpPr>
        <p:spPr>
          <a:xfrm>
            <a:off x="6898616" y="2096618"/>
            <a:ext cx="340955" cy="340927"/>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43"/>
          <p:cNvSpPr/>
          <p:nvPr/>
        </p:nvSpPr>
        <p:spPr>
          <a:xfrm>
            <a:off x="6928487" y="2510465"/>
            <a:ext cx="281215" cy="340732"/>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43"/>
          <p:cNvSpPr/>
          <p:nvPr/>
        </p:nvSpPr>
        <p:spPr>
          <a:xfrm>
            <a:off x="7737361" y="2098138"/>
            <a:ext cx="340927" cy="337887"/>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43"/>
          <p:cNvSpPr/>
          <p:nvPr/>
        </p:nvSpPr>
        <p:spPr>
          <a:xfrm>
            <a:off x="1072928" y="3036728"/>
            <a:ext cx="259238" cy="33744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1" name="Google Shape;7031;p43"/>
          <p:cNvGrpSpPr/>
          <p:nvPr/>
        </p:nvGrpSpPr>
        <p:grpSpPr>
          <a:xfrm>
            <a:off x="1032281" y="3453878"/>
            <a:ext cx="341820" cy="339310"/>
            <a:chOff x="-21322300" y="3693325"/>
            <a:chExt cx="306400" cy="304150"/>
          </a:xfrm>
        </p:grpSpPr>
        <p:sp>
          <p:nvSpPr>
            <p:cNvPr id="7032" name="Google Shape;7032;p43"/>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43"/>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43"/>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43"/>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6" name="Google Shape;7036;p43"/>
          <p:cNvGrpSpPr/>
          <p:nvPr/>
        </p:nvGrpSpPr>
        <p:grpSpPr>
          <a:xfrm>
            <a:off x="1031835" y="3881711"/>
            <a:ext cx="342712" cy="318978"/>
            <a:chOff x="-21322300" y="4077125"/>
            <a:chExt cx="307200" cy="285925"/>
          </a:xfrm>
        </p:grpSpPr>
        <p:sp>
          <p:nvSpPr>
            <p:cNvPr id="7037" name="Google Shape;7037;p43"/>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43"/>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43"/>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43"/>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43"/>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43"/>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43"/>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43"/>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43"/>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43"/>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43"/>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43"/>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9" name="Google Shape;7049;p43"/>
          <p:cNvGrpSpPr/>
          <p:nvPr/>
        </p:nvGrpSpPr>
        <p:grpSpPr>
          <a:xfrm>
            <a:off x="3128343" y="3035374"/>
            <a:ext cx="340955" cy="339868"/>
            <a:chOff x="-19394200" y="3333800"/>
            <a:chExt cx="305625" cy="304650"/>
          </a:xfrm>
        </p:grpSpPr>
        <p:sp>
          <p:nvSpPr>
            <p:cNvPr id="7050" name="Google Shape;7050;p43"/>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43"/>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43"/>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43"/>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43"/>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43"/>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43"/>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43"/>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43"/>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9" name="Google Shape;7059;p43"/>
          <p:cNvGrpSpPr/>
          <p:nvPr/>
        </p:nvGrpSpPr>
        <p:grpSpPr>
          <a:xfrm>
            <a:off x="3127465" y="3453933"/>
            <a:ext cx="342712" cy="339198"/>
            <a:chOff x="-19396575" y="3708500"/>
            <a:chExt cx="307200" cy="304050"/>
          </a:xfrm>
        </p:grpSpPr>
        <p:sp>
          <p:nvSpPr>
            <p:cNvPr id="7060" name="Google Shape;7060;p43"/>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43"/>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43"/>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3" name="Google Shape;7063;p43"/>
          <p:cNvGrpSpPr/>
          <p:nvPr/>
        </p:nvGrpSpPr>
        <p:grpSpPr>
          <a:xfrm>
            <a:off x="3123072" y="3871307"/>
            <a:ext cx="351498" cy="339784"/>
            <a:chOff x="-19394200" y="4084200"/>
            <a:chExt cx="315075" cy="304575"/>
          </a:xfrm>
        </p:grpSpPr>
        <p:sp>
          <p:nvSpPr>
            <p:cNvPr id="7064" name="Google Shape;7064;p43"/>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43"/>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43"/>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43"/>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43"/>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43"/>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0" name="Google Shape;7070;p43"/>
          <p:cNvGrpSpPr/>
          <p:nvPr/>
        </p:nvGrpSpPr>
        <p:grpSpPr>
          <a:xfrm>
            <a:off x="5241119" y="3035277"/>
            <a:ext cx="302300" cy="340063"/>
            <a:chOff x="-17526750" y="3309200"/>
            <a:chExt cx="270975" cy="304825"/>
          </a:xfrm>
        </p:grpSpPr>
        <p:sp>
          <p:nvSpPr>
            <p:cNvPr id="7071" name="Google Shape;7071;p43"/>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43"/>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43"/>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43"/>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43"/>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6" name="Google Shape;7076;p43"/>
          <p:cNvGrpSpPr/>
          <p:nvPr/>
        </p:nvGrpSpPr>
        <p:grpSpPr>
          <a:xfrm>
            <a:off x="5223116" y="3454380"/>
            <a:ext cx="338306" cy="338306"/>
            <a:chOff x="-17542500" y="3684100"/>
            <a:chExt cx="303250" cy="303250"/>
          </a:xfrm>
        </p:grpSpPr>
        <p:sp>
          <p:nvSpPr>
            <p:cNvPr id="7077" name="Google Shape;7077;p43"/>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43"/>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43"/>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43"/>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43"/>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43"/>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43"/>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4" name="Google Shape;7084;p43"/>
          <p:cNvGrpSpPr/>
          <p:nvPr/>
        </p:nvGrpSpPr>
        <p:grpSpPr>
          <a:xfrm>
            <a:off x="5222669" y="3882143"/>
            <a:ext cx="339198" cy="318113"/>
            <a:chOff x="-17542500" y="4068450"/>
            <a:chExt cx="304050" cy="285150"/>
          </a:xfrm>
        </p:grpSpPr>
        <p:sp>
          <p:nvSpPr>
            <p:cNvPr id="7085" name="Google Shape;7085;p43"/>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43"/>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43"/>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43"/>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43"/>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43"/>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1" name="Google Shape;7091;p43"/>
          <p:cNvGrpSpPr/>
          <p:nvPr/>
        </p:nvGrpSpPr>
        <p:grpSpPr>
          <a:xfrm>
            <a:off x="7360417" y="3035709"/>
            <a:ext cx="259238" cy="339198"/>
            <a:chOff x="-15652200" y="3335975"/>
            <a:chExt cx="232375" cy="304050"/>
          </a:xfrm>
        </p:grpSpPr>
        <p:sp>
          <p:nvSpPr>
            <p:cNvPr id="7092" name="Google Shape;7092;p43"/>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43"/>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43"/>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43"/>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43"/>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43"/>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43"/>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43"/>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43"/>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1" name="Google Shape;7101;p43"/>
          <p:cNvGrpSpPr/>
          <p:nvPr/>
        </p:nvGrpSpPr>
        <p:grpSpPr>
          <a:xfrm>
            <a:off x="1450980" y="3035709"/>
            <a:ext cx="340063" cy="339198"/>
            <a:chOff x="-20946600" y="3317850"/>
            <a:chExt cx="304825" cy="304050"/>
          </a:xfrm>
        </p:grpSpPr>
        <p:sp>
          <p:nvSpPr>
            <p:cNvPr id="7102" name="Google Shape;7102;p43"/>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43"/>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43"/>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5" name="Google Shape;7105;p43"/>
          <p:cNvGrpSpPr/>
          <p:nvPr/>
        </p:nvGrpSpPr>
        <p:grpSpPr>
          <a:xfrm>
            <a:off x="1451412" y="3454045"/>
            <a:ext cx="339198" cy="338975"/>
            <a:chOff x="-20945825" y="3692175"/>
            <a:chExt cx="304050" cy="303850"/>
          </a:xfrm>
        </p:grpSpPr>
        <p:sp>
          <p:nvSpPr>
            <p:cNvPr id="7106" name="Google Shape;7106;p43"/>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43"/>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43"/>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43"/>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43"/>
          <p:cNvGrpSpPr/>
          <p:nvPr/>
        </p:nvGrpSpPr>
        <p:grpSpPr>
          <a:xfrm>
            <a:off x="1470740" y="3872047"/>
            <a:ext cx="300543" cy="338306"/>
            <a:chOff x="-20930075" y="4066100"/>
            <a:chExt cx="269400" cy="303250"/>
          </a:xfrm>
        </p:grpSpPr>
        <p:sp>
          <p:nvSpPr>
            <p:cNvPr id="7111" name="Google Shape;7111;p43"/>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43"/>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3" name="Google Shape;7113;p43"/>
          <p:cNvGrpSpPr/>
          <p:nvPr/>
        </p:nvGrpSpPr>
        <p:grpSpPr>
          <a:xfrm>
            <a:off x="3570302" y="3035918"/>
            <a:ext cx="281215" cy="338780"/>
            <a:chOff x="-18994100" y="3334775"/>
            <a:chExt cx="252075" cy="303675"/>
          </a:xfrm>
        </p:grpSpPr>
        <p:sp>
          <p:nvSpPr>
            <p:cNvPr id="7114" name="Google Shape;7114;p43"/>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43"/>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43"/>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43"/>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8" name="Google Shape;7118;p43"/>
          <p:cNvGrpSpPr/>
          <p:nvPr/>
        </p:nvGrpSpPr>
        <p:grpSpPr>
          <a:xfrm>
            <a:off x="3581291" y="3454812"/>
            <a:ext cx="259238" cy="337441"/>
            <a:chOff x="-18983850" y="3710075"/>
            <a:chExt cx="232375" cy="302475"/>
          </a:xfrm>
        </p:grpSpPr>
        <p:sp>
          <p:nvSpPr>
            <p:cNvPr id="7119" name="Google Shape;7119;p43"/>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43"/>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43"/>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43"/>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43"/>
          <p:cNvGrpSpPr/>
          <p:nvPr/>
        </p:nvGrpSpPr>
        <p:grpSpPr>
          <a:xfrm>
            <a:off x="3540878" y="3872032"/>
            <a:ext cx="340063" cy="338334"/>
            <a:chOff x="-19020075" y="4084200"/>
            <a:chExt cx="304825" cy="303275"/>
          </a:xfrm>
        </p:grpSpPr>
        <p:sp>
          <p:nvSpPr>
            <p:cNvPr id="7124" name="Google Shape;7124;p43"/>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43"/>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43"/>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43"/>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43"/>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43"/>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43"/>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43"/>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43"/>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3" name="Google Shape;7133;p43"/>
          <p:cNvGrpSpPr/>
          <p:nvPr/>
        </p:nvGrpSpPr>
        <p:grpSpPr>
          <a:xfrm>
            <a:off x="5667647" y="3035277"/>
            <a:ext cx="299650" cy="340063"/>
            <a:chOff x="-17149475" y="3309200"/>
            <a:chExt cx="268600" cy="304825"/>
          </a:xfrm>
        </p:grpSpPr>
        <p:sp>
          <p:nvSpPr>
            <p:cNvPr id="7134" name="Google Shape;7134;p43"/>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43"/>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43"/>
          <p:cNvGrpSpPr/>
          <p:nvPr/>
        </p:nvGrpSpPr>
        <p:grpSpPr>
          <a:xfrm>
            <a:off x="5647873" y="3464909"/>
            <a:ext cx="339198" cy="317249"/>
            <a:chOff x="-17168375" y="3692750"/>
            <a:chExt cx="304050" cy="284375"/>
          </a:xfrm>
        </p:grpSpPr>
        <p:sp>
          <p:nvSpPr>
            <p:cNvPr id="7137" name="Google Shape;7137;p43"/>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43"/>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43"/>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43"/>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43"/>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43"/>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43"/>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43"/>
          <p:cNvGrpSpPr/>
          <p:nvPr/>
        </p:nvGrpSpPr>
        <p:grpSpPr>
          <a:xfrm>
            <a:off x="5645237" y="3871601"/>
            <a:ext cx="344469" cy="339198"/>
            <a:chOff x="-17170750" y="4058800"/>
            <a:chExt cx="308775" cy="304050"/>
          </a:xfrm>
        </p:grpSpPr>
        <p:sp>
          <p:nvSpPr>
            <p:cNvPr id="7145" name="Google Shape;7145;p43"/>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43"/>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43"/>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43"/>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43"/>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43"/>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43"/>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43"/>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43"/>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43"/>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43"/>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43"/>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43"/>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43"/>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43"/>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43"/>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43"/>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2" name="Google Shape;7162;p43"/>
          <p:cNvGrpSpPr/>
          <p:nvPr/>
        </p:nvGrpSpPr>
        <p:grpSpPr>
          <a:xfrm>
            <a:off x="7320004" y="3454812"/>
            <a:ext cx="340063" cy="337441"/>
            <a:chOff x="-15688425" y="3707725"/>
            <a:chExt cx="304825" cy="302475"/>
          </a:xfrm>
        </p:grpSpPr>
        <p:sp>
          <p:nvSpPr>
            <p:cNvPr id="7163" name="Google Shape;7163;p43"/>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43"/>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43"/>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43"/>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43"/>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43"/>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9" name="Google Shape;7169;p43"/>
          <p:cNvGrpSpPr/>
          <p:nvPr/>
        </p:nvGrpSpPr>
        <p:grpSpPr>
          <a:xfrm>
            <a:off x="1875277" y="3036365"/>
            <a:ext cx="340955" cy="337887"/>
            <a:chOff x="-20572500" y="3319025"/>
            <a:chExt cx="305625" cy="302875"/>
          </a:xfrm>
        </p:grpSpPr>
        <p:sp>
          <p:nvSpPr>
            <p:cNvPr id="7170" name="Google Shape;7170;p43"/>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43"/>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2" name="Google Shape;7172;p43"/>
          <p:cNvGrpSpPr/>
          <p:nvPr/>
        </p:nvGrpSpPr>
        <p:grpSpPr>
          <a:xfrm>
            <a:off x="1876155" y="3500608"/>
            <a:ext cx="339198" cy="245850"/>
            <a:chOff x="-20571700" y="3722875"/>
            <a:chExt cx="304050" cy="220375"/>
          </a:xfrm>
        </p:grpSpPr>
        <p:sp>
          <p:nvSpPr>
            <p:cNvPr id="7173" name="Google Shape;7173;p43"/>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43"/>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43"/>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43"/>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43"/>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43"/>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43"/>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0" name="Google Shape;7180;p43"/>
          <p:cNvGrpSpPr/>
          <p:nvPr/>
        </p:nvGrpSpPr>
        <p:grpSpPr>
          <a:xfrm>
            <a:off x="1875723" y="3871168"/>
            <a:ext cx="340063" cy="340063"/>
            <a:chOff x="-20571700" y="4066875"/>
            <a:chExt cx="304825" cy="304825"/>
          </a:xfrm>
        </p:grpSpPr>
        <p:sp>
          <p:nvSpPr>
            <p:cNvPr id="7181" name="Google Shape;7181;p43"/>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43"/>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43"/>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43"/>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43"/>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43"/>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43"/>
          <p:cNvGrpSpPr/>
          <p:nvPr/>
        </p:nvGrpSpPr>
        <p:grpSpPr>
          <a:xfrm>
            <a:off x="3964324" y="3034719"/>
            <a:ext cx="342712" cy="341178"/>
            <a:chOff x="-18645175" y="3334200"/>
            <a:chExt cx="307200" cy="305825"/>
          </a:xfrm>
        </p:grpSpPr>
        <p:sp>
          <p:nvSpPr>
            <p:cNvPr id="7188" name="Google Shape;7188;p43"/>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43"/>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43"/>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43"/>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43"/>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43"/>
          <p:cNvGrpSpPr/>
          <p:nvPr/>
        </p:nvGrpSpPr>
        <p:grpSpPr>
          <a:xfrm>
            <a:off x="3964771" y="3453487"/>
            <a:ext cx="341820" cy="340091"/>
            <a:chOff x="-18645175" y="3708500"/>
            <a:chExt cx="306400" cy="304850"/>
          </a:xfrm>
        </p:grpSpPr>
        <p:sp>
          <p:nvSpPr>
            <p:cNvPr id="7194" name="Google Shape;7194;p43"/>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43"/>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43"/>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43"/>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43"/>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43"/>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43"/>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1" name="Google Shape;7201;p43"/>
          <p:cNvGrpSpPr/>
          <p:nvPr/>
        </p:nvGrpSpPr>
        <p:grpSpPr>
          <a:xfrm>
            <a:off x="3963014" y="3870680"/>
            <a:ext cx="345334" cy="341039"/>
            <a:chOff x="-18647525" y="4082625"/>
            <a:chExt cx="309550" cy="305700"/>
          </a:xfrm>
        </p:grpSpPr>
        <p:sp>
          <p:nvSpPr>
            <p:cNvPr id="7202" name="Google Shape;7202;p43"/>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43"/>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43"/>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43"/>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43"/>
          <p:cNvGrpSpPr/>
          <p:nvPr/>
        </p:nvGrpSpPr>
        <p:grpSpPr>
          <a:xfrm>
            <a:off x="6084588" y="3035724"/>
            <a:ext cx="298758" cy="339170"/>
            <a:chOff x="-16775350" y="3309200"/>
            <a:chExt cx="267800" cy="304025"/>
          </a:xfrm>
        </p:grpSpPr>
        <p:sp>
          <p:nvSpPr>
            <p:cNvPr id="7207" name="Google Shape;7207;p43"/>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43"/>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43"/>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43"/>
          <p:cNvGrpSpPr/>
          <p:nvPr/>
        </p:nvGrpSpPr>
        <p:grpSpPr>
          <a:xfrm>
            <a:off x="6084588" y="3452609"/>
            <a:ext cx="298758" cy="341848"/>
            <a:chOff x="-16775350" y="3683300"/>
            <a:chExt cx="267800" cy="306425"/>
          </a:xfrm>
        </p:grpSpPr>
        <p:sp>
          <p:nvSpPr>
            <p:cNvPr id="7211" name="Google Shape;7211;p43"/>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43"/>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43"/>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43"/>
          <p:cNvGrpSpPr/>
          <p:nvPr/>
        </p:nvGrpSpPr>
        <p:grpSpPr>
          <a:xfrm>
            <a:off x="6063490" y="3871615"/>
            <a:ext cx="340955" cy="339170"/>
            <a:chOff x="-16794250" y="4058225"/>
            <a:chExt cx="305625" cy="304025"/>
          </a:xfrm>
        </p:grpSpPr>
        <p:sp>
          <p:nvSpPr>
            <p:cNvPr id="7215" name="Google Shape;7215;p43"/>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43"/>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43"/>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43"/>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43"/>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43"/>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43"/>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43"/>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43"/>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4" name="Google Shape;7224;p43"/>
          <p:cNvSpPr/>
          <p:nvPr/>
        </p:nvSpPr>
        <p:spPr>
          <a:xfrm>
            <a:off x="7318651" y="3871339"/>
            <a:ext cx="341820" cy="340063"/>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5" name="Google Shape;7225;p43"/>
          <p:cNvGrpSpPr/>
          <p:nvPr/>
        </p:nvGrpSpPr>
        <p:grpSpPr>
          <a:xfrm>
            <a:off x="2290029" y="3035709"/>
            <a:ext cx="345334" cy="339198"/>
            <a:chOff x="-20199150" y="3317850"/>
            <a:chExt cx="309550" cy="304050"/>
          </a:xfrm>
        </p:grpSpPr>
        <p:sp>
          <p:nvSpPr>
            <p:cNvPr id="7226" name="Google Shape;7226;p43"/>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43"/>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43"/>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43"/>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43"/>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43"/>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43"/>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3" name="Google Shape;7233;p43"/>
          <p:cNvGrpSpPr/>
          <p:nvPr/>
        </p:nvGrpSpPr>
        <p:grpSpPr>
          <a:xfrm>
            <a:off x="2291786" y="3453390"/>
            <a:ext cx="341820" cy="340286"/>
            <a:chOff x="-20199150" y="3693150"/>
            <a:chExt cx="306400" cy="305025"/>
          </a:xfrm>
        </p:grpSpPr>
        <p:sp>
          <p:nvSpPr>
            <p:cNvPr id="7234" name="Google Shape;7234;p43"/>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43"/>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43"/>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43"/>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43"/>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43"/>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0" name="Google Shape;7240;p43"/>
          <p:cNvGrpSpPr/>
          <p:nvPr/>
        </p:nvGrpSpPr>
        <p:grpSpPr>
          <a:xfrm>
            <a:off x="2292218" y="3870722"/>
            <a:ext cx="340955" cy="340955"/>
            <a:chOff x="-20197575" y="4066875"/>
            <a:chExt cx="305625" cy="305625"/>
          </a:xfrm>
        </p:grpSpPr>
        <p:sp>
          <p:nvSpPr>
            <p:cNvPr id="7241" name="Google Shape;7241;p43"/>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43"/>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43"/>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43"/>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43"/>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43"/>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43"/>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43"/>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43"/>
          <p:cNvGrpSpPr/>
          <p:nvPr/>
        </p:nvGrpSpPr>
        <p:grpSpPr>
          <a:xfrm>
            <a:off x="4392532" y="3034161"/>
            <a:ext cx="339198" cy="342294"/>
            <a:chOff x="-18271050" y="3333200"/>
            <a:chExt cx="304050" cy="306825"/>
          </a:xfrm>
        </p:grpSpPr>
        <p:sp>
          <p:nvSpPr>
            <p:cNvPr id="7250" name="Google Shape;7250;p43"/>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43"/>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43"/>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43"/>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43"/>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5" name="Google Shape;7255;p43"/>
          <p:cNvGrpSpPr/>
          <p:nvPr/>
        </p:nvGrpSpPr>
        <p:grpSpPr>
          <a:xfrm>
            <a:off x="4392965" y="3454379"/>
            <a:ext cx="338334" cy="338306"/>
            <a:chOff x="-18270275" y="3710875"/>
            <a:chExt cx="303275" cy="303250"/>
          </a:xfrm>
        </p:grpSpPr>
        <p:sp>
          <p:nvSpPr>
            <p:cNvPr id="7256" name="Google Shape;7256;p43"/>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43"/>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43"/>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43"/>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43"/>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43"/>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2" name="Google Shape;7262;p43"/>
          <p:cNvGrpSpPr/>
          <p:nvPr/>
        </p:nvGrpSpPr>
        <p:grpSpPr>
          <a:xfrm>
            <a:off x="4433391" y="3872032"/>
            <a:ext cx="257480" cy="338334"/>
            <a:chOff x="-18234025" y="4084200"/>
            <a:chExt cx="230800" cy="303275"/>
          </a:xfrm>
        </p:grpSpPr>
        <p:sp>
          <p:nvSpPr>
            <p:cNvPr id="7263" name="Google Shape;7263;p43"/>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43"/>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43"/>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6" name="Google Shape;7266;p43"/>
          <p:cNvGrpSpPr/>
          <p:nvPr/>
        </p:nvGrpSpPr>
        <p:grpSpPr>
          <a:xfrm>
            <a:off x="6482160" y="3035277"/>
            <a:ext cx="339198" cy="340063"/>
            <a:chOff x="-16419350" y="3308400"/>
            <a:chExt cx="304050" cy="304825"/>
          </a:xfrm>
        </p:grpSpPr>
        <p:sp>
          <p:nvSpPr>
            <p:cNvPr id="7267" name="Google Shape;7267;p43"/>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43"/>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43"/>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43"/>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43"/>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43"/>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43"/>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4" name="Google Shape;7274;p43"/>
          <p:cNvGrpSpPr/>
          <p:nvPr/>
        </p:nvGrpSpPr>
        <p:grpSpPr>
          <a:xfrm>
            <a:off x="6502381" y="3452596"/>
            <a:ext cx="298758" cy="341876"/>
            <a:chOff x="-16401225" y="3683275"/>
            <a:chExt cx="267800" cy="306450"/>
          </a:xfrm>
        </p:grpSpPr>
        <p:sp>
          <p:nvSpPr>
            <p:cNvPr id="7275" name="Google Shape;7275;p43"/>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43"/>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43"/>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43"/>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43"/>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43"/>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43"/>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2" name="Google Shape;7282;p43"/>
          <p:cNvGrpSpPr/>
          <p:nvPr/>
        </p:nvGrpSpPr>
        <p:grpSpPr>
          <a:xfrm>
            <a:off x="6481728" y="3872033"/>
            <a:ext cx="340063" cy="338334"/>
            <a:chOff x="-16419350" y="4058200"/>
            <a:chExt cx="304825" cy="303275"/>
          </a:xfrm>
        </p:grpSpPr>
        <p:sp>
          <p:nvSpPr>
            <p:cNvPr id="7283" name="Google Shape;7283;p43"/>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43"/>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43"/>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43"/>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43"/>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43"/>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43"/>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43"/>
          <p:cNvGrpSpPr/>
          <p:nvPr/>
        </p:nvGrpSpPr>
        <p:grpSpPr>
          <a:xfrm>
            <a:off x="7738242" y="3036364"/>
            <a:ext cx="340091" cy="337887"/>
            <a:chOff x="-15296200" y="3326900"/>
            <a:chExt cx="304850" cy="302875"/>
          </a:xfrm>
        </p:grpSpPr>
        <p:sp>
          <p:nvSpPr>
            <p:cNvPr id="7291" name="Google Shape;7291;p43"/>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43"/>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43"/>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43"/>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43"/>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6" name="Google Shape;7296;p43"/>
          <p:cNvGrpSpPr/>
          <p:nvPr/>
        </p:nvGrpSpPr>
        <p:grpSpPr>
          <a:xfrm>
            <a:off x="2691143" y="3048776"/>
            <a:ext cx="367311" cy="313065"/>
            <a:chOff x="-19835275" y="3330250"/>
            <a:chExt cx="329250" cy="280625"/>
          </a:xfrm>
        </p:grpSpPr>
        <p:sp>
          <p:nvSpPr>
            <p:cNvPr id="7297" name="Google Shape;7297;p43"/>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43"/>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43"/>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0" name="Google Shape;7300;p43"/>
          <p:cNvGrpSpPr/>
          <p:nvPr/>
        </p:nvGrpSpPr>
        <p:grpSpPr>
          <a:xfrm>
            <a:off x="2704753" y="3453850"/>
            <a:ext cx="340091" cy="339366"/>
            <a:chOff x="-19822675" y="3692750"/>
            <a:chExt cx="304850" cy="304200"/>
          </a:xfrm>
        </p:grpSpPr>
        <p:sp>
          <p:nvSpPr>
            <p:cNvPr id="7301" name="Google Shape;7301;p43"/>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43"/>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43"/>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43"/>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43"/>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6" name="Google Shape;7306;p43"/>
          <p:cNvGrpSpPr/>
          <p:nvPr/>
        </p:nvGrpSpPr>
        <p:grpSpPr>
          <a:xfrm>
            <a:off x="2705200" y="3871168"/>
            <a:ext cx="339198" cy="340063"/>
            <a:chOff x="-19822675" y="4066875"/>
            <a:chExt cx="304050" cy="304825"/>
          </a:xfrm>
        </p:grpSpPr>
        <p:sp>
          <p:nvSpPr>
            <p:cNvPr id="7307" name="Google Shape;7307;p43"/>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43"/>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43"/>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43"/>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43"/>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43"/>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3" name="Google Shape;7313;p43"/>
          <p:cNvGrpSpPr/>
          <p:nvPr/>
        </p:nvGrpSpPr>
        <p:grpSpPr>
          <a:xfrm>
            <a:off x="4825783" y="3035709"/>
            <a:ext cx="301435" cy="339198"/>
            <a:chOff x="-17878825" y="3334400"/>
            <a:chExt cx="270200" cy="304050"/>
          </a:xfrm>
        </p:grpSpPr>
        <p:sp>
          <p:nvSpPr>
            <p:cNvPr id="7314" name="Google Shape;7314;p43"/>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43"/>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43"/>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43"/>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43"/>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43"/>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43"/>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1" name="Google Shape;7321;p43"/>
          <p:cNvGrpSpPr/>
          <p:nvPr/>
        </p:nvGrpSpPr>
        <p:grpSpPr>
          <a:xfrm>
            <a:off x="4806023" y="3453055"/>
            <a:ext cx="340955" cy="340955"/>
            <a:chOff x="-17896150" y="3709300"/>
            <a:chExt cx="305625" cy="305625"/>
          </a:xfrm>
        </p:grpSpPr>
        <p:sp>
          <p:nvSpPr>
            <p:cNvPr id="7322" name="Google Shape;7322;p43"/>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43"/>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43"/>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43"/>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6" name="Google Shape;7326;p43"/>
          <p:cNvGrpSpPr/>
          <p:nvPr/>
        </p:nvGrpSpPr>
        <p:grpSpPr>
          <a:xfrm>
            <a:off x="4827108" y="3870721"/>
            <a:ext cx="298786" cy="340955"/>
            <a:chOff x="-17878025" y="4082625"/>
            <a:chExt cx="267825" cy="305625"/>
          </a:xfrm>
        </p:grpSpPr>
        <p:sp>
          <p:nvSpPr>
            <p:cNvPr id="7327" name="Google Shape;7327;p43"/>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43"/>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43"/>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43"/>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43"/>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43"/>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43"/>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4" name="Google Shape;7334;p43"/>
          <p:cNvGrpSpPr/>
          <p:nvPr/>
        </p:nvGrpSpPr>
        <p:grpSpPr>
          <a:xfrm>
            <a:off x="6899534" y="3045374"/>
            <a:ext cx="340091" cy="319870"/>
            <a:chOff x="-16044450" y="3317850"/>
            <a:chExt cx="304850" cy="286725"/>
          </a:xfrm>
        </p:grpSpPr>
        <p:sp>
          <p:nvSpPr>
            <p:cNvPr id="7335" name="Google Shape;7335;p43"/>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43"/>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43"/>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43"/>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9" name="Google Shape;7339;p43"/>
          <p:cNvSpPr/>
          <p:nvPr/>
        </p:nvSpPr>
        <p:spPr>
          <a:xfrm>
            <a:off x="6899927" y="3453643"/>
            <a:ext cx="338334" cy="340091"/>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0" name="Google Shape;7340;p43"/>
          <p:cNvGrpSpPr/>
          <p:nvPr/>
        </p:nvGrpSpPr>
        <p:grpSpPr>
          <a:xfrm>
            <a:off x="6928540" y="3871713"/>
            <a:ext cx="282079" cy="338975"/>
            <a:chOff x="-16018450" y="4058400"/>
            <a:chExt cx="252850" cy="303850"/>
          </a:xfrm>
        </p:grpSpPr>
        <p:sp>
          <p:nvSpPr>
            <p:cNvPr id="7341" name="Google Shape;7341;p43"/>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43"/>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43"/>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43"/>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5" name="Google Shape;7345;p43"/>
          <p:cNvSpPr/>
          <p:nvPr/>
        </p:nvSpPr>
        <p:spPr>
          <a:xfrm>
            <a:off x="7738239" y="3454536"/>
            <a:ext cx="339170" cy="338306"/>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6" name="Google Shape;7346;p43"/>
          <p:cNvGrpSpPr/>
          <p:nvPr/>
        </p:nvGrpSpPr>
        <p:grpSpPr>
          <a:xfrm>
            <a:off x="6112322" y="2113746"/>
            <a:ext cx="264341" cy="300905"/>
            <a:chOff x="4995050" y="3245650"/>
            <a:chExt cx="236950" cy="269725"/>
          </a:xfrm>
        </p:grpSpPr>
        <p:sp>
          <p:nvSpPr>
            <p:cNvPr id="7347" name="Google Shape;7347;p43"/>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43"/>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43"/>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0" name="Google Shape;7350;p43"/>
            <p:cNvGrpSpPr/>
            <p:nvPr/>
          </p:nvGrpSpPr>
          <p:grpSpPr>
            <a:xfrm>
              <a:off x="4995050" y="3245650"/>
              <a:ext cx="236950" cy="269725"/>
              <a:chOff x="4995050" y="3245650"/>
              <a:chExt cx="236950" cy="269725"/>
            </a:xfrm>
          </p:grpSpPr>
          <p:sp>
            <p:nvSpPr>
              <p:cNvPr id="7351" name="Google Shape;7351;p43"/>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43"/>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53" name="Google Shape;7353;p43"/>
          <p:cNvGrpSpPr/>
          <p:nvPr/>
        </p:nvGrpSpPr>
        <p:grpSpPr>
          <a:xfrm>
            <a:off x="4389657" y="1677273"/>
            <a:ext cx="347129" cy="345366"/>
            <a:chOff x="4724650" y="2885700"/>
            <a:chExt cx="270750" cy="269375"/>
          </a:xfrm>
        </p:grpSpPr>
        <p:sp>
          <p:nvSpPr>
            <p:cNvPr id="7354" name="Google Shape;7354;p43"/>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43"/>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43"/>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43"/>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43"/>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43"/>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43"/>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1" name="Google Shape;7361;p43"/>
          <p:cNvGrpSpPr/>
          <p:nvPr/>
        </p:nvGrpSpPr>
        <p:grpSpPr>
          <a:xfrm>
            <a:off x="3577077" y="1673302"/>
            <a:ext cx="279462" cy="335722"/>
            <a:chOff x="4459350" y="2882125"/>
            <a:chExt cx="228375" cy="274350"/>
          </a:xfrm>
        </p:grpSpPr>
        <p:sp>
          <p:nvSpPr>
            <p:cNvPr id="7362" name="Google Shape;7362;p43"/>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43"/>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43"/>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43"/>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43"/>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7367" name="Google Shape;7367;p43"/>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371" name="Shape 7371"/>
        <p:cNvGrpSpPr/>
        <p:nvPr/>
      </p:nvGrpSpPr>
      <p:grpSpPr>
        <a:xfrm>
          <a:off x="0" y="0"/>
          <a:ext cx="0" cy="0"/>
          <a:chOff x="0" y="0"/>
          <a:chExt cx="0" cy="0"/>
        </a:xfrm>
      </p:grpSpPr>
      <p:sp>
        <p:nvSpPr>
          <p:cNvPr id="7372" name="Google Shape;7372;p4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latin typeface="Arial"/>
                <a:ea typeface="Arial"/>
                <a:cs typeface="Arial"/>
                <a:sym typeface="Arial"/>
              </a:rPr>
              <a:t>Performing </a:t>
            </a:r>
            <a:r>
              <a:rPr lang="es">
                <a:solidFill>
                  <a:srgbClr val="FFFFFF"/>
                </a:solidFill>
                <a:latin typeface="Arial"/>
                <a:ea typeface="Arial"/>
                <a:cs typeface="Arial"/>
                <a:sym typeface="Arial"/>
              </a:rPr>
              <a:t>Arts Icons</a:t>
            </a:r>
            <a:endParaRPr>
              <a:solidFill>
                <a:srgbClr val="FFFFFF"/>
              </a:solidFill>
              <a:latin typeface="Arial"/>
              <a:ea typeface="Arial"/>
              <a:cs typeface="Arial"/>
              <a:sym typeface="Arial"/>
            </a:endParaRPr>
          </a:p>
        </p:txBody>
      </p:sp>
      <p:grpSp>
        <p:nvGrpSpPr>
          <p:cNvPr id="7373" name="Google Shape;7373;p44"/>
          <p:cNvGrpSpPr/>
          <p:nvPr/>
        </p:nvGrpSpPr>
        <p:grpSpPr>
          <a:xfrm>
            <a:off x="1624426" y="1670551"/>
            <a:ext cx="342328" cy="339793"/>
            <a:chOff x="-13966675" y="1639700"/>
            <a:chExt cx="354450" cy="351825"/>
          </a:xfrm>
        </p:grpSpPr>
        <p:sp>
          <p:nvSpPr>
            <p:cNvPr id="7374" name="Google Shape;7374;p44"/>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44"/>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44"/>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44"/>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44"/>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9" name="Google Shape;7379;p44"/>
          <p:cNvSpPr/>
          <p:nvPr/>
        </p:nvSpPr>
        <p:spPr>
          <a:xfrm>
            <a:off x="1625205" y="207748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44"/>
          <p:cNvSpPr/>
          <p:nvPr/>
        </p:nvSpPr>
        <p:spPr>
          <a:xfrm>
            <a:off x="2110077" y="250880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81" name="Google Shape;7381;p44"/>
          <p:cNvGrpSpPr/>
          <p:nvPr/>
        </p:nvGrpSpPr>
        <p:grpSpPr>
          <a:xfrm>
            <a:off x="3336047" y="1670237"/>
            <a:ext cx="340034" cy="340420"/>
            <a:chOff x="-12199250" y="1662675"/>
            <a:chExt cx="352075" cy="352475"/>
          </a:xfrm>
        </p:grpSpPr>
        <p:sp>
          <p:nvSpPr>
            <p:cNvPr id="7382" name="Google Shape;7382;p44"/>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44"/>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44"/>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5" name="Google Shape;7385;p44"/>
          <p:cNvGrpSpPr/>
          <p:nvPr/>
        </p:nvGrpSpPr>
        <p:grpSpPr>
          <a:xfrm>
            <a:off x="3334900" y="2077104"/>
            <a:ext cx="342328" cy="342328"/>
            <a:chOff x="-12199250" y="2096250"/>
            <a:chExt cx="354450" cy="354450"/>
          </a:xfrm>
        </p:grpSpPr>
        <p:sp>
          <p:nvSpPr>
            <p:cNvPr id="7386" name="Google Shape;7386;p44"/>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44"/>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44"/>
          <p:cNvGrpSpPr/>
          <p:nvPr/>
        </p:nvGrpSpPr>
        <p:grpSpPr>
          <a:xfrm>
            <a:off x="3763489" y="2507658"/>
            <a:ext cx="340034" cy="341579"/>
            <a:chOff x="-12199250" y="2530225"/>
            <a:chExt cx="352075" cy="353675"/>
          </a:xfrm>
        </p:grpSpPr>
        <p:sp>
          <p:nvSpPr>
            <p:cNvPr id="7389" name="Google Shape;7389;p44"/>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44"/>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44"/>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44"/>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3" name="Google Shape;7393;p44"/>
          <p:cNvSpPr/>
          <p:nvPr/>
        </p:nvSpPr>
        <p:spPr>
          <a:xfrm>
            <a:off x="5042839" y="1669563"/>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4" name="Google Shape;7394;p44"/>
          <p:cNvGrpSpPr/>
          <p:nvPr/>
        </p:nvGrpSpPr>
        <p:grpSpPr>
          <a:xfrm>
            <a:off x="5042451" y="2078613"/>
            <a:ext cx="342328" cy="339310"/>
            <a:chOff x="-10462550" y="2057650"/>
            <a:chExt cx="354450" cy="351325"/>
          </a:xfrm>
        </p:grpSpPr>
        <p:sp>
          <p:nvSpPr>
            <p:cNvPr id="7395" name="Google Shape;7395;p44"/>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44"/>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7" name="Google Shape;7397;p44"/>
          <p:cNvSpPr/>
          <p:nvPr/>
        </p:nvSpPr>
        <p:spPr>
          <a:xfrm>
            <a:off x="5484357" y="25076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8" name="Google Shape;7398;p44"/>
          <p:cNvGrpSpPr/>
          <p:nvPr/>
        </p:nvGrpSpPr>
        <p:grpSpPr>
          <a:xfrm>
            <a:off x="6735937" y="1670176"/>
            <a:ext cx="375044" cy="340541"/>
            <a:chOff x="-8692750" y="1622100"/>
            <a:chExt cx="388325" cy="352600"/>
          </a:xfrm>
        </p:grpSpPr>
        <p:sp>
          <p:nvSpPr>
            <p:cNvPr id="7399" name="Google Shape;7399;p44"/>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44"/>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1" name="Google Shape;7401;p44"/>
          <p:cNvGrpSpPr/>
          <p:nvPr/>
        </p:nvGrpSpPr>
        <p:grpSpPr>
          <a:xfrm>
            <a:off x="2049214" y="1669657"/>
            <a:ext cx="341555" cy="341579"/>
            <a:chOff x="-13529550" y="1639425"/>
            <a:chExt cx="353650" cy="353675"/>
          </a:xfrm>
        </p:grpSpPr>
        <p:sp>
          <p:nvSpPr>
            <p:cNvPr id="7402" name="Google Shape;7402;p44"/>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44"/>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44"/>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44"/>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44"/>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44"/>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44"/>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44"/>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0" name="Google Shape;7410;p44"/>
          <p:cNvGrpSpPr/>
          <p:nvPr/>
        </p:nvGrpSpPr>
        <p:grpSpPr>
          <a:xfrm>
            <a:off x="2048067" y="2078239"/>
            <a:ext cx="343849" cy="340058"/>
            <a:chOff x="-13531925" y="2075775"/>
            <a:chExt cx="356025" cy="352100"/>
          </a:xfrm>
        </p:grpSpPr>
        <p:sp>
          <p:nvSpPr>
            <p:cNvPr id="7411" name="Google Shape;7411;p44"/>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44"/>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3" name="Google Shape;7413;p44"/>
          <p:cNvGrpSpPr/>
          <p:nvPr/>
        </p:nvGrpSpPr>
        <p:grpSpPr>
          <a:xfrm>
            <a:off x="2477030" y="2508044"/>
            <a:ext cx="340807" cy="340807"/>
            <a:chOff x="-13528775" y="2507400"/>
            <a:chExt cx="352875" cy="352875"/>
          </a:xfrm>
        </p:grpSpPr>
        <p:sp>
          <p:nvSpPr>
            <p:cNvPr id="7414" name="Google Shape;7414;p44"/>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44"/>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44"/>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7" name="Google Shape;7417;p44"/>
          <p:cNvSpPr/>
          <p:nvPr/>
        </p:nvSpPr>
        <p:spPr>
          <a:xfrm>
            <a:off x="3759294" y="170085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44"/>
          <p:cNvSpPr/>
          <p:nvPr/>
        </p:nvSpPr>
        <p:spPr>
          <a:xfrm>
            <a:off x="3758920" y="207795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9" name="Google Shape;7419;p44"/>
          <p:cNvGrpSpPr/>
          <p:nvPr/>
        </p:nvGrpSpPr>
        <p:grpSpPr>
          <a:xfrm>
            <a:off x="4203464" y="2507658"/>
            <a:ext cx="308090" cy="341579"/>
            <a:chOff x="-11747150" y="2530225"/>
            <a:chExt cx="319000" cy="353675"/>
          </a:xfrm>
        </p:grpSpPr>
        <p:sp>
          <p:nvSpPr>
            <p:cNvPr id="7420" name="Google Shape;7420;p44"/>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44"/>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2" name="Google Shape;7422;p44"/>
          <p:cNvGrpSpPr/>
          <p:nvPr/>
        </p:nvGrpSpPr>
        <p:grpSpPr>
          <a:xfrm>
            <a:off x="5472870" y="1670044"/>
            <a:ext cx="340807" cy="340807"/>
            <a:chOff x="-10027775" y="1622900"/>
            <a:chExt cx="352875" cy="352875"/>
          </a:xfrm>
        </p:grpSpPr>
        <p:sp>
          <p:nvSpPr>
            <p:cNvPr id="7423" name="Google Shape;7423;p44"/>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44"/>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44"/>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44"/>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44"/>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44"/>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9" name="Google Shape;7429;p44"/>
          <p:cNvSpPr/>
          <p:nvPr/>
        </p:nvSpPr>
        <p:spPr>
          <a:xfrm>
            <a:off x="5479729" y="2077397"/>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0" name="Google Shape;7430;p44"/>
          <p:cNvGrpSpPr/>
          <p:nvPr/>
        </p:nvGrpSpPr>
        <p:grpSpPr>
          <a:xfrm>
            <a:off x="5909439" y="2507283"/>
            <a:ext cx="322553" cy="342328"/>
            <a:chOff x="-10019125" y="2490075"/>
            <a:chExt cx="333975" cy="354450"/>
          </a:xfrm>
        </p:grpSpPr>
        <p:sp>
          <p:nvSpPr>
            <p:cNvPr id="7431" name="Google Shape;7431;p44"/>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44"/>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44"/>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44"/>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5" name="Google Shape;7435;p44"/>
          <p:cNvGrpSpPr/>
          <p:nvPr/>
        </p:nvGrpSpPr>
        <p:grpSpPr>
          <a:xfrm>
            <a:off x="6747346" y="2076718"/>
            <a:ext cx="352227" cy="343100"/>
            <a:chOff x="-8684100" y="2032450"/>
            <a:chExt cx="364700" cy="355250"/>
          </a:xfrm>
        </p:grpSpPr>
        <p:sp>
          <p:nvSpPr>
            <p:cNvPr id="7436" name="Google Shape;7436;p44"/>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44"/>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44"/>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9" name="Google Shape;7439;p44"/>
          <p:cNvSpPr/>
          <p:nvPr/>
        </p:nvSpPr>
        <p:spPr>
          <a:xfrm>
            <a:off x="2501321" y="167004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0" name="Google Shape;7440;p44"/>
          <p:cNvGrpSpPr/>
          <p:nvPr/>
        </p:nvGrpSpPr>
        <p:grpSpPr>
          <a:xfrm>
            <a:off x="2479634" y="2077406"/>
            <a:ext cx="343849" cy="341724"/>
            <a:chOff x="-13095575" y="2073400"/>
            <a:chExt cx="356025" cy="353825"/>
          </a:xfrm>
        </p:grpSpPr>
        <p:sp>
          <p:nvSpPr>
            <p:cNvPr id="7441" name="Google Shape;7441;p44"/>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44"/>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44"/>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44"/>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44"/>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44"/>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44"/>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44"/>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9" name="Google Shape;7449;p44"/>
          <p:cNvSpPr/>
          <p:nvPr/>
        </p:nvSpPr>
        <p:spPr>
          <a:xfrm>
            <a:off x="2908227" y="250804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0" name="Google Shape;7450;p44"/>
          <p:cNvGrpSpPr/>
          <p:nvPr/>
        </p:nvGrpSpPr>
        <p:grpSpPr>
          <a:xfrm>
            <a:off x="4189710" y="1669235"/>
            <a:ext cx="343100" cy="342424"/>
            <a:chOff x="-11332875" y="1660700"/>
            <a:chExt cx="355250" cy="354550"/>
          </a:xfrm>
        </p:grpSpPr>
        <p:sp>
          <p:nvSpPr>
            <p:cNvPr id="7451" name="Google Shape;7451;p44"/>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44"/>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44"/>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44"/>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5" name="Google Shape;7455;p44"/>
          <p:cNvSpPr/>
          <p:nvPr/>
        </p:nvSpPr>
        <p:spPr>
          <a:xfrm>
            <a:off x="4188590" y="207862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44"/>
          <p:cNvSpPr/>
          <p:nvPr/>
        </p:nvSpPr>
        <p:spPr>
          <a:xfrm>
            <a:off x="4616792" y="252895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7" name="Google Shape;7457;p44"/>
          <p:cNvGrpSpPr/>
          <p:nvPr/>
        </p:nvGrpSpPr>
        <p:grpSpPr>
          <a:xfrm>
            <a:off x="5916673" y="1668522"/>
            <a:ext cx="299736" cy="343849"/>
            <a:chOff x="-9570950" y="1622100"/>
            <a:chExt cx="310350" cy="356025"/>
          </a:xfrm>
        </p:grpSpPr>
        <p:sp>
          <p:nvSpPr>
            <p:cNvPr id="7458" name="Google Shape;7458;p44"/>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44"/>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44"/>
          <p:cNvGrpSpPr/>
          <p:nvPr/>
        </p:nvGrpSpPr>
        <p:grpSpPr>
          <a:xfrm>
            <a:off x="5895377" y="2077478"/>
            <a:ext cx="342328" cy="341579"/>
            <a:chOff x="-9594575" y="2056875"/>
            <a:chExt cx="354450" cy="353675"/>
          </a:xfrm>
        </p:grpSpPr>
        <p:sp>
          <p:nvSpPr>
            <p:cNvPr id="7461" name="Google Shape;7461;p44"/>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44"/>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44"/>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4" name="Google Shape;7464;p44"/>
          <p:cNvSpPr/>
          <p:nvPr/>
        </p:nvSpPr>
        <p:spPr>
          <a:xfrm>
            <a:off x="7181693" y="2107916"/>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5" name="Google Shape;7465;p44"/>
          <p:cNvGrpSpPr/>
          <p:nvPr/>
        </p:nvGrpSpPr>
        <p:grpSpPr>
          <a:xfrm>
            <a:off x="2902515" y="1670043"/>
            <a:ext cx="342328" cy="340807"/>
            <a:chOff x="-12661600" y="1640225"/>
            <a:chExt cx="354450" cy="352875"/>
          </a:xfrm>
        </p:grpSpPr>
        <p:sp>
          <p:nvSpPr>
            <p:cNvPr id="7466" name="Google Shape;7466;p44"/>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44"/>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44"/>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44"/>
          <p:cNvGrpSpPr/>
          <p:nvPr/>
        </p:nvGrpSpPr>
        <p:grpSpPr>
          <a:xfrm>
            <a:off x="2902889" y="2098581"/>
            <a:ext cx="341579" cy="299374"/>
            <a:chOff x="-12660025" y="2096250"/>
            <a:chExt cx="353675" cy="309975"/>
          </a:xfrm>
        </p:grpSpPr>
        <p:sp>
          <p:nvSpPr>
            <p:cNvPr id="7470" name="Google Shape;7470;p44"/>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44"/>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44"/>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44"/>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44"/>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44"/>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6" name="Google Shape;7476;p44"/>
          <p:cNvGrpSpPr/>
          <p:nvPr/>
        </p:nvGrpSpPr>
        <p:grpSpPr>
          <a:xfrm>
            <a:off x="3328809" y="2507477"/>
            <a:ext cx="344622" cy="341941"/>
            <a:chOff x="-12663175" y="2506800"/>
            <a:chExt cx="356825" cy="354050"/>
          </a:xfrm>
        </p:grpSpPr>
        <p:sp>
          <p:nvSpPr>
            <p:cNvPr id="7477" name="Google Shape;7477;p44"/>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44"/>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44"/>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44"/>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1" name="Google Shape;7481;p44"/>
          <p:cNvGrpSpPr/>
          <p:nvPr/>
        </p:nvGrpSpPr>
        <p:grpSpPr>
          <a:xfrm>
            <a:off x="4612603" y="1669657"/>
            <a:ext cx="340807" cy="341579"/>
            <a:chOff x="-10896525" y="1663050"/>
            <a:chExt cx="352875" cy="353675"/>
          </a:xfrm>
        </p:grpSpPr>
        <p:sp>
          <p:nvSpPr>
            <p:cNvPr id="7482" name="Google Shape;7482;p44"/>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44"/>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4" name="Google Shape;7484;p44"/>
          <p:cNvSpPr/>
          <p:nvPr/>
        </p:nvSpPr>
        <p:spPr>
          <a:xfrm>
            <a:off x="4651793" y="207740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5" name="Google Shape;7485;p44"/>
          <p:cNvGrpSpPr/>
          <p:nvPr/>
        </p:nvGrpSpPr>
        <p:grpSpPr>
          <a:xfrm>
            <a:off x="5039658" y="2518692"/>
            <a:ext cx="341579" cy="319511"/>
            <a:chOff x="-10898100" y="2542050"/>
            <a:chExt cx="353675" cy="330825"/>
          </a:xfrm>
        </p:grpSpPr>
        <p:sp>
          <p:nvSpPr>
            <p:cNvPr id="7486" name="Google Shape;7486;p44"/>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44"/>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44"/>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44"/>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44"/>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44"/>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2" name="Google Shape;7492;p44"/>
          <p:cNvGrpSpPr/>
          <p:nvPr/>
        </p:nvGrpSpPr>
        <p:grpSpPr>
          <a:xfrm>
            <a:off x="6322049" y="1670732"/>
            <a:ext cx="340058" cy="339430"/>
            <a:chOff x="-9157450" y="1622750"/>
            <a:chExt cx="352100" cy="351450"/>
          </a:xfrm>
        </p:grpSpPr>
        <p:sp>
          <p:nvSpPr>
            <p:cNvPr id="7493" name="Google Shape;7493;p44"/>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44"/>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5" name="Google Shape;7495;p44"/>
          <p:cNvGrpSpPr/>
          <p:nvPr/>
        </p:nvGrpSpPr>
        <p:grpSpPr>
          <a:xfrm>
            <a:off x="6360089" y="2078999"/>
            <a:ext cx="263977" cy="338537"/>
            <a:chOff x="-9119650" y="2056875"/>
            <a:chExt cx="273325" cy="350525"/>
          </a:xfrm>
        </p:grpSpPr>
        <p:sp>
          <p:nvSpPr>
            <p:cNvPr id="7496" name="Google Shape;7496;p44"/>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44"/>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8" name="Google Shape;7498;p44"/>
          <p:cNvSpPr/>
          <p:nvPr/>
        </p:nvSpPr>
        <p:spPr>
          <a:xfrm>
            <a:off x="6749502" y="2507674"/>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44"/>
          <p:cNvSpPr/>
          <p:nvPr/>
        </p:nvSpPr>
        <p:spPr>
          <a:xfrm>
            <a:off x="7202252" y="1669672"/>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0" name="Google Shape;7500;p44"/>
          <p:cNvGrpSpPr/>
          <p:nvPr/>
        </p:nvGrpSpPr>
        <p:grpSpPr>
          <a:xfrm>
            <a:off x="1624800" y="3048000"/>
            <a:ext cx="341579" cy="340348"/>
            <a:chOff x="-13947000" y="3212800"/>
            <a:chExt cx="353675" cy="352400"/>
          </a:xfrm>
        </p:grpSpPr>
        <p:sp>
          <p:nvSpPr>
            <p:cNvPr id="7501" name="Google Shape;7501;p44"/>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44"/>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44"/>
          <p:cNvGrpSpPr/>
          <p:nvPr/>
        </p:nvGrpSpPr>
        <p:grpSpPr>
          <a:xfrm>
            <a:off x="1624812" y="3470706"/>
            <a:ext cx="341555" cy="340058"/>
            <a:chOff x="-13946200" y="3647075"/>
            <a:chExt cx="353650" cy="352100"/>
          </a:xfrm>
        </p:grpSpPr>
        <p:sp>
          <p:nvSpPr>
            <p:cNvPr id="7504" name="Google Shape;7504;p44"/>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44"/>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44"/>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44"/>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44"/>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44"/>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0" name="Google Shape;7510;p44"/>
          <p:cNvSpPr/>
          <p:nvPr/>
        </p:nvSpPr>
        <p:spPr>
          <a:xfrm>
            <a:off x="2089916" y="3890329"/>
            <a:ext cx="260187" cy="339286"/>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1" name="Google Shape;7511;p44"/>
          <p:cNvGrpSpPr/>
          <p:nvPr/>
        </p:nvGrpSpPr>
        <p:grpSpPr>
          <a:xfrm>
            <a:off x="3334900" y="3048338"/>
            <a:ext cx="342328" cy="339672"/>
            <a:chOff x="-12163025" y="3214275"/>
            <a:chExt cx="354450" cy="351700"/>
          </a:xfrm>
        </p:grpSpPr>
        <p:sp>
          <p:nvSpPr>
            <p:cNvPr id="7512" name="Google Shape;7512;p44"/>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44"/>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44"/>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44"/>
          <p:cNvGrpSpPr/>
          <p:nvPr/>
        </p:nvGrpSpPr>
        <p:grpSpPr>
          <a:xfrm>
            <a:off x="3335649" y="3469958"/>
            <a:ext cx="340831" cy="341555"/>
            <a:chOff x="-12160675" y="3647875"/>
            <a:chExt cx="352900" cy="353650"/>
          </a:xfrm>
        </p:grpSpPr>
        <p:sp>
          <p:nvSpPr>
            <p:cNvPr id="7516" name="Google Shape;7516;p44"/>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44"/>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44"/>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44"/>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44"/>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44"/>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44"/>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44"/>
          <p:cNvGrpSpPr/>
          <p:nvPr/>
        </p:nvGrpSpPr>
        <p:grpSpPr>
          <a:xfrm>
            <a:off x="3769149" y="3889187"/>
            <a:ext cx="340058" cy="341555"/>
            <a:chOff x="-12160675" y="4081850"/>
            <a:chExt cx="352100" cy="353650"/>
          </a:xfrm>
        </p:grpSpPr>
        <p:sp>
          <p:nvSpPr>
            <p:cNvPr id="7524" name="Google Shape;7524;p44"/>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44"/>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44"/>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44"/>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44"/>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44"/>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0" name="Google Shape;7530;p44"/>
          <p:cNvGrpSpPr/>
          <p:nvPr/>
        </p:nvGrpSpPr>
        <p:grpSpPr>
          <a:xfrm>
            <a:off x="5043212" y="3047674"/>
            <a:ext cx="340807" cy="341000"/>
            <a:chOff x="-10391650" y="3180600"/>
            <a:chExt cx="352875" cy="353075"/>
          </a:xfrm>
        </p:grpSpPr>
        <p:sp>
          <p:nvSpPr>
            <p:cNvPr id="7531" name="Google Shape;7531;p44"/>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44"/>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44"/>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44"/>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44"/>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44"/>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7" name="Google Shape;7537;p44"/>
          <p:cNvGrpSpPr/>
          <p:nvPr/>
        </p:nvGrpSpPr>
        <p:grpSpPr>
          <a:xfrm>
            <a:off x="5043586" y="3471081"/>
            <a:ext cx="340058" cy="339310"/>
            <a:chOff x="-10390875" y="3616350"/>
            <a:chExt cx="352100" cy="351325"/>
          </a:xfrm>
        </p:grpSpPr>
        <p:sp>
          <p:nvSpPr>
            <p:cNvPr id="7538" name="Google Shape;7538;p44"/>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44"/>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44"/>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1" name="Google Shape;7541;p44"/>
          <p:cNvGrpSpPr/>
          <p:nvPr/>
        </p:nvGrpSpPr>
        <p:grpSpPr>
          <a:xfrm>
            <a:off x="5496860" y="3889936"/>
            <a:ext cx="299736" cy="340058"/>
            <a:chOff x="-10370400" y="4049550"/>
            <a:chExt cx="310350" cy="352100"/>
          </a:xfrm>
        </p:grpSpPr>
        <p:sp>
          <p:nvSpPr>
            <p:cNvPr id="7542" name="Google Shape;7542;p44"/>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44"/>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44"/>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44"/>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44"/>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7" name="Google Shape;7547;p44"/>
          <p:cNvGrpSpPr/>
          <p:nvPr/>
        </p:nvGrpSpPr>
        <p:grpSpPr>
          <a:xfrm>
            <a:off x="6741635" y="3048060"/>
            <a:ext cx="363648" cy="340227"/>
            <a:chOff x="-8674650" y="3210975"/>
            <a:chExt cx="376525" cy="352275"/>
          </a:xfrm>
        </p:grpSpPr>
        <p:sp>
          <p:nvSpPr>
            <p:cNvPr id="7548" name="Google Shape;7548;p44"/>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44"/>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44"/>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44"/>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44"/>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44"/>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44"/>
          <p:cNvGrpSpPr/>
          <p:nvPr/>
        </p:nvGrpSpPr>
        <p:grpSpPr>
          <a:xfrm>
            <a:off x="2049202" y="3047384"/>
            <a:ext cx="341579" cy="341579"/>
            <a:chOff x="-13512225" y="3211525"/>
            <a:chExt cx="353675" cy="353675"/>
          </a:xfrm>
        </p:grpSpPr>
        <p:sp>
          <p:nvSpPr>
            <p:cNvPr id="7555" name="Google Shape;7555;p44"/>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44"/>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4"/>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44"/>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44"/>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0" name="Google Shape;7560;p44"/>
          <p:cNvGrpSpPr/>
          <p:nvPr/>
        </p:nvGrpSpPr>
        <p:grpSpPr>
          <a:xfrm>
            <a:off x="2049202" y="3470706"/>
            <a:ext cx="341579" cy="340058"/>
            <a:chOff x="-13512225" y="3647075"/>
            <a:chExt cx="353675" cy="352100"/>
          </a:xfrm>
        </p:grpSpPr>
        <p:sp>
          <p:nvSpPr>
            <p:cNvPr id="7561" name="Google Shape;7561;p44"/>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44"/>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44"/>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44"/>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44"/>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44"/>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44"/>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44"/>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44"/>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44"/>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1" name="Google Shape;7571;p44"/>
          <p:cNvGrpSpPr/>
          <p:nvPr/>
        </p:nvGrpSpPr>
        <p:grpSpPr>
          <a:xfrm>
            <a:off x="2482315" y="3889562"/>
            <a:ext cx="341579" cy="340807"/>
            <a:chOff x="-13512225" y="4080275"/>
            <a:chExt cx="353675" cy="352875"/>
          </a:xfrm>
        </p:grpSpPr>
        <p:sp>
          <p:nvSpPr>
            <p:cNvPr id="7572" name="Google Shape;7572;p44"/>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44"/>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44"/>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44"/>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44"/>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44"/>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44"/>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44"/>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44"/>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4"/>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44"/>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3" name="Google Shape;7583;p44"/>
          <p:cNvGrpSpPr/>
          <p:nvPr/>
        </p:nvGrpSpPr>
        <p:grpSpPr>
          <a:xfrm>
            <a:off x="3759290" y="3078966"/>
            <a:ext cx="341555" cy="278416"/>
            <a:chOff x="-11728250" y="3245400"/>
            <a:chExt cx="353650" cy="288275"/>
          </a:xfrm>
        </p:grpSpPr>
        <p:sp>
          <p:nvSpPr>
            <p:cNvPr id="7584" name="Google Shape;7584;p44"/>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44"/>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44"/>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44"/>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44"/>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9" name="Google Shape;7589;p44"/>
          <p:cNvSpPr/>
          <p:nvPr/>
        </p:nvSpPr>
        <p:spPr>
          <a:xfrm>
            <a:off x="3910683" y="3600407"/>
            <a:ext cx="38801" cy="80668"/>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0" name="Google Shape;7590;p44"/>
          <p:cNvGrpSpPr/>
          <p:nvPr/>
        </p:nvGrpSpPr>
        <p:grpSpPr>
          <a:xfrm>
            <a:off x="3758144" y="3469282"/>
            <a:ext cx="343849" cy="342907"/>
            <a:chOff x="-11729050" y="3646475"/>
            <a:chExt cx="356025" cy="355050"/>
          </a:xfrm>
        </p:grpSpPr>
        <p:sp>
          <p:nvSpPr>
            <p:cNvPr id="7591" name="Google Shape;7591;p44"/>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44"/>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44"/>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44"/>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44"/>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44"/>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44"/>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44"/>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44"/>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44"/>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44"/>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2" name="Google Shape;7602;p44"/>
          <p:cNvGrpSpPr/>
          <p:nvPr/>
        </p:nvGrpSpPr>
        <p:grpSpPr>
          <a:xfrm>
            <a:off x="4213688" y="3889562"/>
            <a:ext cx="298988" cy="340807"/>
            <a:chOff x="-11703850" y="4081850"/>
            <a:chExt cx="309575" cy="352875"/>
          </a:xfrm>
        </p:grpSpPr>
        <p:sp>
          <p:nvSpPr>
            <p:cNvPr id="7603" name="Google Shape;7603;p44"/>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44"/>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44"/>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44"/>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44"/>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44"/>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44"/>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44"/>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1" name="Google Shape;7611;p44"/>
          <p:cNvGrpSpPr/>
          <p:nvPr/>
        </p:nvGrpSpPr>
        <p:grpSpPr>
          <a:xfrm>
            <a:off x="5472110" y="3047770"/>
            <a:ext cx="342328" cy="340807"/>
            <a:chOff x="-9958475" y="3180025"/>
            <a:chExt cx="354450" cy="352875"/>
          </a:xfrm>
        </p:grpSpPr>
        <p:sp>
          <p:nvSpPr>
            <p:cNvPr id="7612" name="Google Shape;7612;p44"/>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44"/>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44"/>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5" name="Google Shape;7615;p44"/>
          <p:cNvGrpSpPr/>
          <p:nvPr/>
        </p:nvGrpSpPr>
        <p:grpSpPr>
          <a:xfrm>
            <a:off x="5481237" y="3470392"/>
            <a:ext cx="324074" cy="340686"/>
            <a:chOff x="-9949025" y="3615575"/>
            <a:chExt cx="335550" cy="352750"/>
          </a:xfrm>
        </p:grpSpPr>
        <p:sp>
          <p:nvSpPr>
            <p:cNvPr id="7616" name="Google Shape;7616;p44"/>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44"/>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44"/>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9" name="Google Shape;7619;p44"/>
          <p:cNvGrpSpPr/>
          <p:nvPr/>
        </p:nvGrpSpPr>
        <p:grpSpPr>
          <a:xfrm>
            <a:off x="5903702" y="3888137"/>
            <a:ext cx="345370" cy="343656"/>
            <a:chOff x="-9961625" y="4048175"/>
            <a:chExt cx="357600" cy="355825"/>
          </a:xfrm>
        </p:grpSpPr>
        <p:sp>
          <p:nvSpPr>
            <p:cNvPr id="7620" name="Google Shape;7620;p44"/>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44"/>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44"/>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44"/>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44"/>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44"/>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6" name="Google Shape;7626;p44"/>
          <p:cNvGrpSpPr/>
          <p:nvPr/>
        </p:nvGrpSpPr>
        <p:grpSpPr>
          <a:xfrm>
            <a:off x="6748480" y="3469451"/>
            <a:ext cx="349958" cy="342569"/>
            <a:chOff x="-8680950" y="3624225"/>
            <a:chExt cx="362350" cy="354700"/>
          </a:xfrm>
        </p:grpSpPr>
        <p:sp>
          <p:nvSpPr>
            <p:cNvPr id="7627" name="Google Shape;7627;p44"/>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44"/>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44"/>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44"/>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44"/>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44"/>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3" name="Google Shape;7633;p44"/>
          <p:cNvGrpSpPr/>
          <p:nvPr/>
        </p:nvGrpSpPr>
        <p:grpSpPr>
          <a:xfrm>
            <a:off x="2501316" y="3047758"/>
            <a:ext cx="300485" cy="340831"/>
            <a:chOff x="-13056975" y="3212300"/>
            <a:chExt cx="311125" cy="352900"/>
          </a:xfrm>
        </p:grpSpPr>
        <p:sp>
          <p:nvSpPr>
            <p:cNvPr id="7634" name="Google Shape;7634;p44"/>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44"/>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44"/>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44"/>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8" name="Google Shape;7638;p44"/>
          <p:cNvGrpSpPr/>
          <p:nvPr/>
        </p:nvGrpSpPr>
        <p:grpSpPr>
          <a:xfrm>
            <a:off x="2479634" y="3470392"/>
            <a:ext cx="343849" cy="340686"/>
            <a:chOff x="-13077450" y="3647075"/>
            <a:chExt cx="356025" cy="352750"/>
          </a:xfrm>
        </p:grpSpPr>
        <p:sp>
          <p:nvSpPr>
            <p:cNvPr id="7639" name="Google Shape;7639;p44"/>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44"/>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44"/>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2" name="Google Shape;7642;p44"/>
          <p:cNvGrpSpPr/>
          <p:nvPr/>
        </p:nvGrpSpPr>
        <p:grpSpPr>
          <a:xfrm>
            <a:off x="2913508" y="3888801"/>
            <a:ext cx="342328" cy="342328"/>
            <a:chOff x="-13079025" y="4079475"/>
            <a:chExt cx="354450" cy="354450"/>
          </a:xfrm>
        </p:grpSpPr>
        <p:sp>
          <p:nvSpPr>
            <p:cNvPr id="7643" name="Google Shape;7643;p44"/>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44"/>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44"/>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44"/>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7" name="Google Shape;7647;p44"/>
          <p:cNvGrpSpPr/>
          <p:nvPr/>
        </p:nvGrpSpPr>
        <p:grpSpPr>
          <a:xfrm>
            <a:off x="4190471" y="3048145"/>
            <a:ext cx="341579" cy="340058"/>
            <a:chOff x="-11292700" y="3213875"/>
            <a:chExt cx="353675" cy="352100"/>
          </a:xfrm>
        </p:grpSpPr>
        <p:sp>
          <p:nvSpPr>
            <p:cNvPr id="7648" name="Google Shape;7648;p44"/>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44"/>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44"/>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44"/>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44"/>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44"/>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44"/>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5" name="Google Shape;7655;p44"/>
          <p:cNvGrpSpPr/>
          <p:nvPr/>
        </p:nvGrpSpPr>
        <p:grpSpPr>
          <a:xfrm>
            <a:off x="4184772" y="3469958"/>
            <a:ext cx="352976" cy="341555"/>
            <a:chOff x="-11299000" y="3647875"/>
            <a:chExt cx="365475" cy="353650"/>
          </a:xfrm>
        </p:grpSpPr>
        <p:sp>
          <p:nvSpPr>
            <p:cNvPr id="7656" name="Google Shape;7656;p44"/>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44"/>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44"/>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44"/>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44"/>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44"/>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2" name="Google Shape;7662;p44"/>
          <p:cNvGrpSpPr/>
          <p:nvPr/>
        </p:nvGrpSpPr>
        <p:grpSpPr>
          <a:xfrm>
            <a:off x="4622823" y="3900210"/>
            <a:ext cx="343100" cy="319511"/>
            <a:chOff x="-11295075" y="4092875"/>
            <a:chExt cx="355250" cy="330825"/>
          </a:xfrm>
        </p:grpSpPr>
        <p:sp>
          <p:nvSpPr>
            <p:cNvPr id="7663" name="Google Shape;7663;p44"/>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44"/>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44"/>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44"/>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44"/>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8" name="Google Shape;7668;p44"/>
          <p:cNvGrpSpPr/>
          <p:nvPr/>
        </p:nvGrpSpPr>
        <p:grpSpPr>
          <a:xfrm>
            <a:off x="5916673" y="3047770"/>
            <a:ext cx="299736" cy="340807"/>
            <a:chOff x="-9500075" y="3180800"/>
            <a:chExt cx="310350" cy="352875"/>
          </a:xfrm>
        </p:grpSpPr>
        <p:sp>
          <p:nvSpPr>
            <p:cNvPr id="7669" name="Google Shape;7669;p44"/>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44"/>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44"/>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44"/>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44"/>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44"/>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44"/>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44"/>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44"/>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8" name="Google Shape;7678;p44"/>
          <p:cNvGrpSpPr/>
          <p:nvPr/>
        </p:nvGrpSpPr>
        <p:grpSpPr>
          <a:xfrm>
            <a:off x="5895751" y="3469946"/>
            <a:ext cx="341579" cy="341579"/>
            <a:chOff x="-9523700" y="3614000"/>
            <a:chExt cx="353675" cy="353675"/>
          </a:xfrm>
        </p:grpSpPr>
        <p:sp>
          <p:nvSpPr>
            <p:cNvPr id="7679" name="Google Shape;7679;p44"/>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44"/>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44"/>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44"/>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44"/>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44"/>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44"/>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44"/>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44"/>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44"/>
          <p:cNvGrpSpPr/>
          <p:nvPr/>
        </p:nvGrpSpPr>
        <p:grpSpPr>
          <a:xfrm>
            <a:off x="6328865" y="3889936"/>
            <a:ext cx="341579" cy="340058"/>
            <a:chOff x="-9523700" y="4049550"/>
            <a:chExt cx="353675" cy="352100"/>
          </a:xfrm>
        </p:grpSpPr>
        <p:sp>
          <p:nvSpPr>
            <p:cNvPr id="7689" name="Google Shape;7689;p44"/>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44"/>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44"/>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44"/>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44"/>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44"/>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44"/>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6" name="Google Shape;7696;p44"/>
          <p:cNvGrpSpPr/>
          <p:nvPr/>
        </p:nvGrpSpPr>
        <p:grpSpPr>
          <a:xfrm>
            <a:off x="7181694" y="3491628"/>
            <a:ext cx="342328" cy="298215"/>
            <a:chOff x="-8209150" y="3659675"/>
            <a:chExt cx="354450" cy="308775"/>
          </a:xfrm>
        </p:grpSpPr>
        <p:sp>
          <p:nvSpPr>
            <p:cNvPr id="7697" name="Google Shape;7697;p44"/>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44"/>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44"/>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44"/>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44"/>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44"/>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3" name="Google Shape;7703;p44"/>
          <p:cNvGrpSpPr/>
          <p:nvPr/>
        </p:nvGrpSpPr>
        <p:grpSpPr>
          <a:xfrm>
            <a:off x="2902889" y="3047758"/>
            <a:ext cx="341579" cy="340831"/>
            <a:chOff x="-12643475" y="3212300"/>
            <a:chExt cx="353675" cy="352900"/>
          </a:xfrm>
        </p:grpSpPr>
        <p:sp>
          <p:nvSpPr>
            <p:cNvPr id="7704" name="Google Shape;7704;p44"/>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44"/>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44"/>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44"/>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44"/>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44"/>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44"/>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44"/>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44"/>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44"/>
          <p:cNvGrpSpPr/>
          <p:nvPr/>
        </p:nvGrpSpPr>
        <p:grpSpPr>
          <a:xfrm>
            <a:off x="2902889" y="3480920"/>
            <a:ext cx="341579" cy="319632"/>
            <a:chOff x="-12643475" y="3657325"/>
            <a:chExt cx="353675" cy="330950"/>
          </a:xfrm>
        </p:grpSpPr>
        <p:sp>
          <p:nvSpPr>
            <p:cNvPr id="7714" name="Google Shape;7714;p44"/>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44"/>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44"/>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44"/>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44"/>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44"/>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0" name="Google Shape;7720;p44"/>
          <p:cNvGrpSpPr/>
          <p:nvPr/>
        </p:nvGrpSpPr>
        <p:grpSpPr>
          <a:xfrm>
            <a:off x="3336002" y="3890709"/>
            <a:ext cx="341579" cy="338513"/>
            <a:chOff x="-12643475" y="4081850"/>
            <a:chExt cx="353675" cy="350500"/>
          </a:xfrm>
        </p:grpSpPr>
        <p:sp>
          <p:nvSpPr>
            <p:cNvPr id="7721" name="Google Shape;7721;p44"/>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44"/>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44"/>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44"/>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5" name="Google Shape;7725;p44"/>
          <p:cNvGrpSpPr/>
          <p:nvPr/>
        </p:nvGrpSpPr>
        <p:grpSpPr>
          <a:xfrm>
            <a:off x="4612603" y="3048145"/>
            <a:ext cx="340807" cy="340058"/>
            <a:chOff x="-10857925" y="3213875"/>
            <a:chExt cx="352875" cy="352100"/>
          </a:xfrm>
        </p:grpSpPr>
        <p:sp>
          <p:nvSpPr>
            <p:cNvPr id="7726" name="Google Shape;7726;p44"/>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44"/>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44"/>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44"/>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44"/>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44"/>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44"/>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44"/>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44"/>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44"/>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6" name="Google Shape;7736;p44"/>
          <p:cNvSpPr/>
          <p:nvPr/>
        </p:nvSpPr>
        <p:spPr>
          <a:xfrm>
            <a:off x="4651780" y="3470785"/>
            <a:ext cx="262480" cy="339913"/>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7" name="Google Shape;7737;p44"/>
          <p:cNvGrpSpPr/>
          <p:nvPr/>
        </p:nvGrpSpPr>
        <p:grpSpPr>
          <a:xfrm>
            <a:off x="5045330" y="3900210"/>
            <a:ext cx="341579" cy="319511"/>
            <a:chOff x="-10858725" y="4092875"/>
            <a:chExt cx="353675" cy="330825"/>
          </a:xfrm>
        </p:grpSpPr>
        <p:sp>
          <p:nvSpPr>
            <p:cNvPr id="7738" name="Google Shape;7738;p44"/>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44"/>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44"/>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44"/>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44"/>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44"/>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4" name="Google Shape;7744;p44"/>
          <p:cNvGrpSpPr/>
          <p:nvPr/>
        </p:nvGrpSpPr>
        <p:grpSpPr>
          <a:xfrm>
            <a:off x="6321349" y="3048241"/>
            <a:ext cx="341459" cy="339865"/>
            <a:chOff x="-9089725" y="3180200"/>
            <a:chExt cx="353550" cy="351900"/>
          </a:xfrm>
        </p:grpSpPr>
        <p:sp>
          <p:nvSpPr>
            <p:cNvPr id="7745" name="Google Shape;7745;p44"/>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44"/>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7" name="Google Shape;7747;p44"/>
          <p:cNvGrpSpPr/>
          <p:nvPr/>
        </p:nvGrpSpPr>
        <p:grpSpPr>
          <a:xfrm>
            <a:off x="6371124" y="3470332"/>
            <a:ext cx="241909" cy="340807"/>
            <a:chOff x="-9039300" y="3614000"/>
            <a:chExt cx="250475" cy="352875"/>
          </a:xfrm>
        </p:grpSpPr>
        <p:sp>
          <p:nvSpPr>
            <p:cNvPr id="7748" name="Google Shape;7748;p44"/>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44"/>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44"/>
          <p:cNvGrpSpPr/>
          <p:nvPr/>
        </p:nvGrpSpPr>
        <p:grpSpPr>
          <a:xfrm>
            <a:off x="6753430" y="3889936"/>
            <a:ext cx="340058" cy="340058"/>
            <a:chOff x="-9088150" y="4049550"/>
            <a:chExt cx="352100" cy="352100"/>
          </a:xfrm>
        </p:grpSpPr>
        <p:sp>
          <p:nvSpPr>
            <p:cNvPr id="7751" name="Google Shape;7751;p44"/>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44"/>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44"/>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44"/>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44"/>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44"/>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7" name="Google Shape;7757;p44"/>
          <p:cNvGrpSpPr/>
          <p:nvPr/>
        </p:nvGrpSpPr>
        <p:grpSpPr>
          <a:xfrm>
            <a:off x="7201469" y="3048145"/>
            <a:ext cx="302778" cy="340058"/>
            <a:chOff x="-8191825" y="3174500"/>
            <a:chExt cx="313500" cy="352100"/>
          </a:xfrm>
        </p:grpSpPr>
        <p:sp>
          <p:nvSpPr>
            <p:cNvPr id="7758" name="Google Shape;7758;p44"/>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44"/>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44"/>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1" name="Google Shape;7761;p44"/>
          <p:cNvGrpSpPr/>
          <p:nvPr/>
        </p:nvGrpSpPr>
        <p:grpSpPr>
          <a:xfrm>
            <a:off x="6330362" y="2508154"/>
            <a:ext cx="343094" cy="341569"/>
            <a:chOff x="6001575" y="3119050"/>
            <a:chExt cx="315025" cy="313625"/>
          </a:xfrm>
        </p:grpSpPr>
        <p:sp>
          <p:nvSpPr>
            <p:cNvPr id="7762" name="Google Shape;7762;p44"/>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44"/>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67" name="Shape 7767"/>
        <p:cNvGrpSpPr/>
        <p:nvPr/>
      </p:nvGrpSpPr>
      <p:grpSpPr>
        <a:xfrm>
          <a:off x="0" y="0"/>
          <a:ext cx="0" cy="0"/>
          <a:chOff x="0" y="0"/>
          <a:chExt cx="0" cy="0"/>
        </a:xfrm>
      </p:grpSpPr>
      <p:sp>
        <p:nvSpPr>
          <p:cNvPr id="7768" name="Google Shape;7768;p4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7769" name="Google Shape;7769;p45"/>
          <p:cNvSpPr/>
          <p:nvPr/>
        </p:nvSpPr>
        <p:spPr>
          <a:xfrm>
            <a:off x="1294960" y="1629978"/>
            <a:ext cx="311534" cy="303982"/>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0" name="Google Shape;7770;p45"/>
          <p:cNvGrpSpPr/>
          <p:nvPr/>
        </p:nvGrpSpPr>
        <p:grpSpPr>
          <a:xfrm>
            <a:off x="1297056" y="1996893"/>
            <a:ext cx="306629" cy="302554"/>
            <a:chOff x="-6713450" y="2397900"/>
            <a:chExt cx="295375" cy="291450"/>
          </a:xfrm>
        </p:grpSpPr>
        <p:sp>
          <p:nvSpPr>
            <p:cNvPr id="7771" name="Google Shape;7771;p45"/>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45"/>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3" name="Google Shape;7773;p45"/>
          <p:cNvSpPr/>
          <p:nvPr/>
        </p:nvSpPr>
        <p:spPr>
          <a:xfrm>
            <a:off x="1305978" y="2370609"/>
            <a:ext cx="306655" cy="303359"/>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4" name="Google Shape;7774;p45"/>
          <p:cNvGrpSpPr/>
          <p:nvPr/>
        </p:nvGrpSpPr>
        <p:grpSpPr>
          <a:xfrm>
            <a:off x="3241793" y="1630911"/>
            <a:ext cx="304189" cy="302347"/>
            <a:chOff x="-4932650" y="2046625"/>
            <a:chExt cx="293025" cy="291250"/>
          </a:xfrm>
        </p:grpSpPr>
        <p:sp>
          <p:nvSpPr>
            <p:cNvPr id="7775" name="Google Shape;7775;p45"/>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45"/>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7" name="Google Shape;7777;p45"/>
          <p:cNvSpPr/>
          <p:nvPr/>
        </p:nvSpPr>
        <p:spPr>
          <a:xfrm>
            <a:off x="3242872" y="1997159"/>
            <a:ext cx="302554" cy="301750"/>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8" name="Google Shape;7778;p45"/>
          <p:cNvGrpSpPr/>
          <p:nvPr/>
        </p:nvGrpSpPr>
        <p:grpSpPr>
          <a:xfrm>
            <a:off x="3250372" y="2371167"/>
            <a:ext cx="304189" cy="302554"/>
            <a:chOff x="-4931075" y="2765725"/>
            <a:chExt cx="293025" cy="291450"/>
          </a:xfrm>
        </p:grpSpPr>
        <p:sp>
          <p:nvSpPr>
            <p:cNvPr id="7779" name="Google Shape;7779;p45"/>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45"/>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1" name="Google Shape;7781;p45"/>
          <p:cNvGrpSpPr/>
          <p:nvPr/>
        </p:nvGrpSpPr>
        <p:grpSpPr>
          <a:xfrm>
            <a:off x="5195689" y="1648805"/>
            <a:ext cx="302554" cy="266558"/>
            <a:chOff x="-3137650" y="2067900"/>
            <a:chExt cx="291450" cy="256775"/>
          </a:xfrm>
        </p:grpSpPr>
        <p:sp>
          <p:nvSpPr>
            <p:cNvPr id="7782" name="Google Shape;7782;p45"/>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45"/>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45"/>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5" name="Google Shape;7785;p45"/>
          <p:cNvGrpSpPr/>
          <p:nvPr/>
        </p:nvGrpSpPr>
        <p:grpSpPr>
          <a:xfrm>
            <a:off x="5195689" y="1996543"/>
            <a:ext cx="302554" cy="303255"/>
            <a:chOff x="-3137650" y="2408950"/>
            <a:chExt cx="291450" cy="292125"/>
          </a:xfrm>
        </p:grpSpPr>
        <p:sp>
          <p:nvSpPr>
            <p:cNvPr id="7786" name="Google Shape;7786;p45"/>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45"/>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45"/>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45"/>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45"/>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1" name="Google Shape;7791;p45"/>
          <p:cNvGrpSpPr/>
          <p:nvPr/>
        </p:nvGrpSpPr>
        <p:grpSpPr>
          <a:xfrm>
            <a:off x="5204268" y="2388750"/>
            <a:ext cx="302554" cy="267389"/>
            <a:chOff x="-3137650" y="2787000"/>
            <a:chExt cx="291450" cy="257575"/>
          </a:xfrm>
        </p:grpSpPr>
        <p:sp>
          <p:nvSpPr>
            <p:cNvPr id="7792" name="Google Shape;7792;p45"/>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45"/>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45"/>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45"/>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45"/>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45"/>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45"/>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45"/>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0" name="Google Shape;7800;p45"/>
          <p:cNvSpPr/>
          <p:nvPr/>
        </p:nvSpPr>
        <p:spPr>
          <a:xfrm>
            <a:off x="7145884" y="1675664"/>
            <a:ext cx="302554" cy="212603"/>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45"/>
          <p:cNvSpPr/>
          <p:nvPr/>
        </p:nvSpPr>
        <p:spPr>
          <a:xfrm>
            <a:off x="1685970" y="1630224"/>
            <a:ext cx="303359" cy="303489"/>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45"/>
          <p:cNvSpPr/>
          <p:nvPr/>
        </p:nvSpPr>
        <p:spPr>
          <a:xfrm>
            <a:off x="1684738" y="1996044"/>
            <a:ext cx="305824" cy="303982"/>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3" name="Google Shape;7803;p45"/>
          <p:cNvGrpSpPr/>
          <p:nvPr/>
        </p:nvGrpSpPr>
        <p:grpSpPr>
          <a:xfrm>
            <a:off x="1694212" y="2370764"/>
            <a:ext cx="303359" cy="303359"/>
            <a:chOff x="-6354300" y="2757075"/>
            <a:chExt cx="292225" cy="292225"/>
          </a:xfrm>
        </p:grpSpPr>
        <p:sp>
          <p:nvSpPr>
            <p:cNvPr id="7804" name="Google Shape;7804;p45"/>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45"/>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45"/>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45"/>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8" name="Google Shape;7808;p45"/>
          <p:cNvGrpSpPr/>
          <p:nvPr/>
        </p:nvGrpSpPr>
        <p:grpSpPr>
          <a:xfrm>
            <a:off x="3631214" y="1629587"/>
            <a:ext cx="304994" cy="304994"/>
            <a:chOff x="-4573475" y="2045850"/>
            <a:chExt cx="293800" cy="293800"/>
          </a:xfrm>
        </p:grpSpPr>
        <p:sp>
          <p:nvSpPr>
            <p:cNvPr id="7809" name="Google Shape;7809;p45"/>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45"/>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45"/>
          <p:cNvGrpSpPr/>
          <p:nvPr/>
        </p:nvGrpSpPr>
        <p:grpSpPr>
          <a:xfrm>
            <a:off x="3630799" y="1995660"/>
            <a:ext cx="305824" cy="305020"/>
            <a:chOff x="-4570325" y="2405775"/>
            <a:chExt cx="294600" cy="293825"/>
          </a:xfrm>
        </p:grpSpPr>
        <p:sp>
          <p:nvSpPr>
            <p:cNvPr id="7812" name="Google Shape;7812;p45"/>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45"/>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4" name="Google Shape;7814;p45"/>
          <p:cNvGrpSpPr/>
          <p:nvPr/>
        </p:nvGrpSpPr>
        <p:grpSpPr>
          <a:xfrm>
            <a:off x="3640195" y="2370362"/>
            <a:ext cx="304189" cy="304163"/>
            <a:chOff x="-4572700" y="2764950"/>
            <a:chExt cx="293025" cy="293000"/>
          </a:xfrm>
        </p:grpSpPr>
        <p:sp>
          <p:nvSpPr>
            <p:cNvPr id="7815" name="Google Shape;7815;p45"/>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45"/>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45"/>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45"/>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45"/>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45"/>
          <p:cNvGrpSpPr/>
          <p:nvPr/>
        </p:nvGrpSpPr>
        <p:grpSpPr>
          <a:xfrm>
            <a:off x="5587584" y="1630794"/>
            <a:ext cx="298272" cy="302580"/>
            <a:chOff x="-2777700" y="2049775"/>
            <a:chExt cx="287325" cy="291475"/>
          </a:xfrm>
        </p:grpSpPr>
        <p:sp>
          <p:nvSpPr>
            <p:cNvPr id="7821" name="Google Shape;7821;p45"/>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45"/>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45"/>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45"/>
          <p:cNvGrpSpPr/>
          <p:nvPr/>
        </p:nvGrpSpPr>
        <p:grpSpPr>
          <a:xfrm>
            <a:off x="5585051" y="1996906"/>
            <a:ext cx="303359" cy="302528"/>
            <a:chOff x="-2571737" y="2403625"/>
            <a:chExt cx="292225" cy="291425"/>
          </a:xfrm>
        </p:grpSpPr>
        <p:sp>
          <p:nvSpPr>
            <p:cNvPr id="7825" name="Google Shape;7825;p45"/>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45"/>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45"/>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45"/>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45"/>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45"/>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45"/>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45"/>
          <p:cNvGrpSpPr/>
          <p:nvPr/>
        </p:nvGrpSpPr>
        <p:grpSpPr>
          <a:xfrm>
            <a:off x="5593630" y="2371582"/>
            <a:ext cx="303359" cy="301724"/>
            <a:chOff x="-2571737" y="2764550"/>
            <a:chExt cx="292225" cy="290650"/>
          </a:xfrm>
        </p:grpSpPr>
        <p:sp>
          <p:nvSpPr>
            <p:cNvPr id="7833" name="Google Shape;7833;p45"/>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45"/>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45"/>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6" name="Google Shape;7836;p45"/>
          <p:cNvGrpSpPr/>
          <p:nvPr/>
        </p:nvGrpSpPr>
        <p:grpSpPr>
          <a:xfrm>
            <a:off x="7145411" y="1995788"/>
            <a:ext cx="303359" cy="304760"/>
            <a:chOff x="-1333975" y="2365850"/>
            <a:chExt cx="292225" cy="293575"/>
          </a:xfrm>
        </p:grpSpPr>
        <p:sp>
          <p:nvSpPr>
            <p:cNvPr id="7837" name="Google Shape;7837;p45"/>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45"/>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45"/>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45"/>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45"/>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45"/>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45"/>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45"/>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5" name="Google Shape;7845;p45"/>
          <p:cNvGrpSpPr/>
          <p:nvPr/>
        </p:nvGrpSpPr>
        <p:grpSpPr>
          <a:xfrm>
            <a:off x="2093040" y="2370764"/>
            <a:ext cx="286178" cy="303359"/>
            <a:chOff x="-5995925" y="2757850"/>
            <a:chExt cx="275675" cy="292225"/>
          </a:xfrm>
        </p:grpSpPr>
        <p:sp>
          <p:nvSpPr>
            <p:cNvPr id="7846" name="Google Shape;7846;p45"/>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45"/>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45"/>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45"/>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45"/>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45"/>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45"/>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45"/>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45"/>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45"/>
          <p:cNvGrpSpPr/>
          <p:nvPr/>
        </p:nvGrpSpPr>
        <p:grpSpPr>
          <a:xfrm>
            <a:off x="4020181" y="1631209"/>
            <a:ext cx="303385" cy="301750"/>
            <a:chOff x="-4211975" y="2046625"/>
            <a:chExt cx="292250" cy="290675"/>
          </a:xfrm>
        </p:grpSpPr>
        <p:sp>
          <p:nvSpPr>
            <p:cNvPr id="7856" name="Google Shape;7856;p45"/>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45"/>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8" name="Google Shape;7858;p45"/>
          <p:cNvGrpSpPr/>
          <p:nvPr/>
        </p:nvGrpSpPr>
        <p:grpSpPr>
          <a:xfrm>
            <a:off x="4056164" y="1995660"/>
            <a:ext cx="231418" cy="305020"/>
            <a:chOff x="-4178875" y="2405775"/>
            <a:chExt cx="222925" cy="293825"/>
          </a:xfrm>
        </p:grpSpPr>
        <p:sp>
          <p:nvSpPr>
            <p:cNvPr id="7859" name="Google Shape;7859;p45"/>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45"/>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45"/>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2" name="Google Shape;7862;p45"/>
          <p:cNvGrpSpPr/>
          <p:nvPr/>
        </p:nvGrpSpPr>
        <p:grpSpPr>
          <a:xfrm>
            <a:off x="4029175" y="2380173"/>
            <a:ext cx="302554" cy="284543"/>
            <a:chOff x="-4211975" y="2783850"/>
            <a:chExt cx="291450" cy="274100"/>
          </a:xfrm>
        </p:grpSpPr>
        <p:sp>
          <p:nvSpPr>
            <p:cNvPr id="7863" name="Google Shape;7863;p45"/>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45"/>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45"/>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66" name="Google Shape;7866;p45"/>
          <p:cNvSpPr/>
          <p:nvPr/>
        </p:nvSpPr>
        <p:spPr>
          <a:xfrm>
            <a:off x="5981934" y="1629874"/>
            <a:ext cx="287009" cy="30418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7" name="Google Shape;7867;p45"/>
          <p:cNvGrpSpPr/>
          <p:nvPr/>
        </p:nvGrpSpPr>
        <p:grpSpPr>
          <a:xfrm>
            <a:off x="5974033" y="1996893"/>
            <a:ext cx="302554" cy="302554"/>
            <a:chOff x="-2419325" y="2408150"/>
            <a:chExt cx="291450" cy="291450"/>
          </a:xfrm>
        </p:grpSpPr>
        <p:sp>
          <p:nvSpPr>
            <p:cNvPr id="7868" name="Google Shape;7868;p45"/>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45"/>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45"/>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45"/>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45"/>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45"/>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45"/>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5" name="Google Shape;7875;p45"/>
          <p:cNvSpPr/>
          <p:nvPr/>
        </p:nvSpPr>
        <p:spPr>
          <a:xfrm>
            <a:off x="5981520" y="2370193"/>
            <a:ext cx="304994" cy="30418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6" name="Google Shape;7876;p45"/>
          <p:cNvGrpSpPr/>
          <p:nvPr/>
        </p:nvGrpSpPr>
        <p:grpSpPr>
          <a:xfrm>
            <a:off x="7154392" y="2370765"/>
            <a:ext cx="302554" cy="303359"/>
            <a:chOff x="-1333200" y="2770450"/>
            <a:chExt cx="291450" cy="292225"/>
          </a:xfrm>
        </p:grpSpPr>
        <p:sp>
          <p:nvSpPr>
            <p:cNvPr id="7877" name="Google Shape;7877;p45"/>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45"/>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9" name="Google Shape;7879;p45"/>
          <p:cNvGrpSpPr/>
          <p:nvPr/>
        </p:nvGrpSpPr>
        <p:grpSpPr>
          <a:xfrm>
            <a:off x="2463949" y="1630806"/>
            <a:ext cx="304189" cy="302554"/>
            <a:chOff x="-5635200" y="2037975"/>
            <a:chExt cx="293025" cy="291450"/>
          </a:xfrm>
        </p:grpSpPr>
        <p:sp>
          <p:nvSpPr>
            <p:cNvPr id="7880" name="Google Shape;7880;p45"/>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45"/>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2" name="Google Shape;7882;p45"/>
          <p:cNvGrpSpPr/>
          <p:nvPr/>
        </p:nvGrpSpPr>
        <p:grpSpPr>
          <a:xfrm>
            <a:off x="2462716" y="1996893"/>
            <a:ext cx="306655" cy="302554"/>
            <a:chOff x="-5637575" y="2397900"/>
            <a:chExt cx="295400" cy="291450"/>
          </a:xfrm>
        </p:grpSpPr>
        <p:sp>
          <p:nvSpPr>
            <p:cNvPr id="7883" name="Google Shape;7883;p45"/>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45"/>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45"/>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45"/>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7" name="Google Shape;7887;p45"/>
          <p:cNvGrpSpPr/>
          <p:nvPr/>
        </p:nvGrpSpPr>
        <p:grpSpPr>
          <a:xfrm>
            <a:off x="2472540" y="2370764"/>
            <a:ext cx="304163" cy="303359"/>
            <a:chOff x="-5635975" y="2757075"/>
            <a:chExt cx="293000" cy="292225"/>
          </a:xfrm>
        </p:grpSpPr>
        <p:sp>
          <p:nvSpPr>
            <p:cNvPr id="7888" name="Google Shape;7888;p45"/>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45"/>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0" name="Google Shape;7890;p45"/>
          <p:cNvGrpSpPr/>
          <p:nvPr/>
        </p:nvGrpSpPr>
        <p:grpSpPr>
          <a:xfrm>
            <a:off x="4402304" y="1630807"/>
            <a:ext cx="304189" cy="302554"/>
            <a:chOff x="-3854375" y="2046625"/>
            <a:chExt cx="293025" cy="291450"/>
          </a:xfrm>
        </p:grpSpPr>
        <p:sp>
          <p:nvSpPr>
            <p:cNvPr id="7891" name="Google Shape;7891;p45"/>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45"/>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3" name="Google Shape;7893;p45"/>
          <p:cNvGrpSpPr/>
          <p:nvPr/>
        </p:nvGrpSpPr>
        <p:grpSpPr>
          <a:xfrm>
            <a:off x="4401486" y="1995673"/>
            <a:ext cx="305824" cy="304994"/>
            <a:chOff x="-3854375" y="2405000"/>
            <a:chExt cx="294600" cy="293800"/>
          </a:xfrm>
        </p:grpSpPr>
        <p:sp>
          <p:nvSpPr>
            <p:cNvPr id="7894" name="Google Shape;7894;p45"/>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45"/>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6" name="Google Shape;7896;p45"/>
          <p:cNvGrpSpPr/>
          <p:nvPr/>
        </p:nvGrpSpPr>
        <p:grpSpPr>
          <a:xfrm>
            <a:off x="4411700" y="2370362"/>
            <a:ext cx="302554" cy="304163"/>
            <a:chOff x="-3852025" y="2764950"/>
            <a:chExt cx="291450" cy="293000"/>
          </a:xfrm>
        </p:grpSpPr>
        <p:sp>
          <p:nvSpPr>
            <p:cNvPr id="7897" name="Google Shape;7897;p45"/>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45"/>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9" name="Google Shape;7899;p45"/>
          <p:cNvSpPr/>
          <p:nvPr/>
        </p:nvSpPr>
        <p:spPr>
          <a:xfrm>
            <a:off x="6366383" y="1667088"/>
            <a:ext cx="303359" cy="229757"/>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45"/>
          <p:cNvSpPr/>
          <p:nvPr/>
        </p:nvSpPr>
        <p:spPr>
          <a:xfrm>
            <a:off x="6366383" y="1996770"/>
            <a:ext cx="303359" cy="302528"/>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1" name="Google Shape;7901;p45"/>
          <p:cNvGrpSpPr/>
          <p:nvPr/>
        </p:nvGrpSpPr>
        <p:grpSpPr>
          <a:xfrm>
            <a:off x="6375254" y="2370765"/>
            <a:ext cx="302554" cy="303359"/>
            <a:chOff x="-2060175" y="2768875"/>
            <a:chExt cx="291450" cy="292225"/>
          </a:xfrm>
        </p:grpSpPr>
        <p:sp>
          <p:nvSpPr>
            <p:cNvPr id="7902" name="Google Shape;7902;p45"/>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45"/>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4" name="Google Shape;7904;p45"/>
          <p:cNvGrpSpPr/>
          <p:nvPr/>
        </p:nvGrpSpPr>
        <p:grpSpPr>
          <a:xfrm>
            <a:off x="7545660" y="1630808"/>
            <a:ext cx="303359" cy="302554"/>
            <a:chOff x="-937025" y="2064750"/>
            <a:chExt cx="292225" cy="291450"/>
          </a:xfrm>
        </p:grpSpPr>
        <p:sp>
          <p:nvSpPr>
            <p:cNvPr id="7905" name="Google Shape;7905;p45"/>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45"/>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45"/>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8" name="Google Shape;7908;p45"/>
          <p:cNvGrpSpPr/>
          <p:nvPr/>
        </p:nvGrpSpPr>
        <p:grpSpPr>
          <a:xfrm>
            <a:off x="2858189" y="1630404"/>
            <a:ext cx="303385" cy="303359"/>
            <a:chOff x="-5276050" y="2037975"/>
            <a:chExt cx="292250" cy="292225"/>
          </a:xfrm>
        </p:grpSpPr>
        <p:sp>
          <p:nvSpPr>
            <p:cNvPr id="7909" name="Google Shape;7909;p45"/>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45"/>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45"/>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2" name="Google Shape;7912;p45"/>
          <p:cNvSpPr/>
          <p:nvPr/>
        </p:nvSpPr>
        <p:spPr>
          <a:xfrm>
            <a:off x="2855615" y="2005853"/>
            <a:ext cx="309094" cy="284362"/>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45"/>
          <p:cNvSpPr/>
          <p:nvPr/>
        </p:nvSpPr>
        <p:spPr>
          <a:xfrm>
            <a:off x="2867061" y="2371024"/>
            <a:ext cx="303359" cy="302528"/>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4" name="Google Shape;7914;p45"/>
          <p:cNvGrpSpPr/>
          <p:nvPr/>
        </p:nvGrpSpPr>
        <p:grpSpPr>
          <a:xfrm>
            <a:off x="4841790" y="1630807"/>
            <a:ext cx="233053" cy="302554"/>
            <a:chOff x="-3462150" y="2046625"/>
            <a:chExt cx="224500" cy="291450"/>
          </a:xfrm>
        </p:grpSpPr>
        <p:sp>
          <p:nvSpPr>
            <p:cNvPr id="7915" name="Google Shape;7915;p45"/>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45"/>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45"/>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45"/>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45"/>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45"/>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45"/>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2" name="Google Shape;7922;p45"/>
          <p:cNvGrpSpPr/>
          <p:nvPr/>
        </p:nvGrpSpPr>
        <p:grpSpPr>
          <a:xfrm>
            <a:off x="4824221" y="1996076"/>
            <a:ext cx="268193" cy="304189"/>
            <a:chOff x="-3478675" y="2405775"/>
            <a:chExt cx="258350" cy="293025"/>
          </a:xfrm>
        </p:grpSpPr>
        <p:sp>
          <p:nvSpPr>
            <p:cNvPr id="7923" name="Google Shape;7923;p45"/>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45"/>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45"/>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45"/>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7" name="Google Shape;7927;p45"/>
          <p:cNvGrpSpPr/>
          <p:nvPr/>
        </p:nvGrpSpPr>
        <p:grpSpPr>
          <a:xfrm>
            <a:off x="4869171" y="2370765"/>
            <a:ext cx="195448" cy="303359"/>
            <a:chOff x="-3443250" y="2765725"/>
            <a:chExt cx="188275" cy="292225"/>
          </a:xfrm>
        </p:grpSpPr>
        <p:sp>
          <p:nvSpPr>
            <p:cNvPr id="7928" name="Google Shape;7928;p45"/>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45"/>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45"/>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45"/>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45"/>
          <p:cNvGrpSpPr/>
          <p:nvPr/>
        </p:nvGrpSpPr>
        <p:grpSpPr>
          <a:xfrm>
            <a:off x="6775572" y="1629989"/>
            <a:ext cx="267389" cy="304189"/>
            <a:chOff x="-1684475" y="2049000"/>
            <a:chExt cx="257575" cy="293025"/>
          </a:xfrm>
        </p:grpSpPr>
        <p:sp>
          <p:nvSpPr>
            <p:cNvPr id="7933" name="Google Shape;7933;p45"/>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45"/>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45"/>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45"/>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7" name="Google Shape;7937;p45"/>
          <p:cNvSpPr/>
          <p:nvPr/>
        </p:nvSpPr>
        <p:spPr>
          <a:xfrm>
            <a:off x="6751138" y="1996550"/>
            <a:ext cx="316439" cy="302969"/>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8" name="Google Shape;7938;p45"/>
          <p:cNvGrpSpPr/>
          <p:nvPr/>
        </p:nvGrpSpPr>
        <p:grpSpPr>
          <a:xfrm>
            <a:off x="6766568" y="2370765"/>
            <a:ext cx="302554" cy="303359"/>
            <a:chOff x="-1700225" y="2768875"/>
            <a:chExt cx="291450" cy="292225"/>
          </a:xfrm>
        </p:grpSpPr>
        <p:sp>
          <p:nvSpPr>
            <p:cNvPr id="7939" name="Google Shape;7939;p45"/>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45"/>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45"/>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45"/>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45"/>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45"/>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5" name="Google Shape;7945;p45"/>
          <p:cNvGrpSpPr/>
          <p:nvPr/>
        </p:nvGrpSpPr>
        <p:grpSpPr>
          <a:xfrm>
            <a:off x="7563645" y="1996076"/>
            <a:ext cx="267389" cy="304189"/>
            <a:chOff x="-919700" y="2420750"/>
            <a:chExt cx="257575" cy="293025"/>
          </a:xfrm>
        </p:grpSpPr>
        <p:sp>
          <p:nvSpPr>
            <p:cNvPr id="7946" name="Google Shape;7946;p45"/>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45"/>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45"/>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9" name="Google Shape;7949;p45"/>
          <p:cNvGrpSpPr/>
          <p:nvPr/>
        </p:nvGrpSpPr>
        <p:grpSpPr>
          <a:xfrm>
            <a:off x="1292857" y="3269120"/>
            <a:ext cx="318904" cy="302528"/>
            <a:chOff x="-6696925" y="3272575"/>
            <a:chExt cx="307200" cy="291425"/>
          </a:xfrm>
        </p:grpSpPr>
        <p:sp>
          <p:nvSpPr>
            <p:cNvPr id="7950" name="Google Shape;7950;p45"/>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45"/>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45"/>
          <p:cNvGrpSpPr/>
          <p:nvPr/>
        </p:nvGrpSpPr>
        <p:grpSpPr>
          <a:xfrm>
            <a:off x="1292844" y="3640695"/>
            <a:ext cx="318930" cy="303359"/>
            <a:chOff x="-6690625" y="3631325"/>
            <a:chExt cx="307225" cy="292225"/>
          </a:xfrm>
        </p:grpSpPr>
        <p:sp>
          <p:nvSpPr>
            <p:cNvPr id="7953" name="Google Shape;7953;p45"/>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45"/>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45"/>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45"/>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45"/>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45"/>
          <p:cNvGrpSpPr/>
          <p:nvPr/>
        </p:nvGrpSpPr>
        <p:grpSpPr>
          <a:xfrm>
            <a:off x="1308793" y="4038903"/>
            <a:ext cx="304189" cy="302347"/>
            <a:chOff x="-6689825" y="3992050"/>
            <a:chExt cx="293025" cy="291250"/>
          </a:xfrm>
        </p:grpSpPr>
        <p:sp>
          <p:nvSpPr>
            <p:cNvPr id="7959" name="Google Shape;7959;p45"/>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45"/>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45"/>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45"/>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45"/>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45"/>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45"/>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45"/>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45"/>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45"/>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45"/>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45"/>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1" name="Google Shape;7971;p45"/>
          <p:cNvSpPr/>
          <p:nvPr/>
        </p:nvSpPr>
        <p:spPr>
          <a:xfrm>
            <a:off x="3239412" y="3269078"/>
            <a:ext cx="313350" cy="302243"/>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2" name="Google Shape;7972;p45"/>
          <p:cNvGrpSpPr/>
          <p:nvPr/>
        </p:nvGrpSpPr>
        <p:grpSpPr>
          <a:xfrm>
            <a:off x="3243334" y="3641096"/>
            <a:ext cx="304994" cy="302554"/>
            <a:chOff x="-4837325" y="3612425"/>
            <a:chExt cx="293800" cy="291450"/>
          </a:xfrm>
        </p:grpSpPr>
        <p:sp>
          <p:nvSpPr>
            <p:cNvPr id="7973" name="Google Shape;7973;p45"/>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45"/>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45"/>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45"/>
          <p:cNvGrpSpPr/>
          <p:nvPr/>
        </p:nvGrpSpPr>
        <p:grpSpPr>
          <a:xfrm>
            <a:off x="3252729" y="4038799"/>
            <a:ext cx="303359" cy="302554"/>
            <a:chOff x="-4837325" y="3971575"/>
            <a:chExt cx="292225" cy="291450"/>
          </a:xfrm>
        </p:grpSpPr>
        <p:sp>
          <p:nvSpPr>
            <p:cNvPr id="7977" name="Google Shape;7977;p45"/>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45"/>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45"/>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45"/>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45"/>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45"/>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3" name="Google Shape;7983;p45"/>
          <p:cNvGrpSpPr/>
          <p:nvPr/>
        </p:nvGrpSpPr>
        <p:grpSpPr>
          <a:xfrm>
            <a:off x="5193545" y="3287103"/>
            <a:ext cx="310729" cy="266558"/>
            <a:chOff x="-3037625" y="3254850"/>
            <a:chExt cx="299325" cy="256775"/>
          </a:xfrm>
        </p:grpSpPr>
        <p:sp>
          <p:nvSpPr>
            <p:cNvPr id="7984" name="Google Shape;7984;p45"/>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45"/>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45"/>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45"/>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45"/>
          <p:cNvGrpSpPr/>
          <p:nvPr/>
        </p:nvGrpSpPr>
        <p:grpSpPr>
          <a:xfrm>
            <a:off x="5196400" y="3640680"/>
            <a:ext cx="305020" cy="303385"/>
            <a:chOff x="-3031325" y="3597450"/>
            <a:chExt cx="293825" cy="292250"/>
          </a:xfrm>
        </p:grpSpPr>
        <p:sp>
          <p:nvSpPr>
            <p:cNvPr id="7989" name="Google Shape;7989;p45"/>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45"/>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45"/>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45"/>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3" name="Google Shape;7993;p45"/>
          <p:cNvGrpSpPr/>
          <p:nvPr/>
        </p:nvGrpSpPr>
        <p:grpSpPr>
          <a:xfrm>
            <a:off x="5205393" y="4056380"/>
            <a:ext cx="304189" cy="267389"/>
            <a:chOff x="-3030525" y="3973150"/>
            <a:chExt cx="293025" cy="257575"/>
          </a:xfrm>
        </p:grpSpPr>
        <p:sp>
          <p:nvSpPr>
            <p:cNvPr id="7994" name="Google Shape;7994;p45"/>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45"/>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6" name="Google Shape;7996;p45"/>
          <p:cNvGrpSpPr/>
          <p:nvPr/>
        </p:nvGrpSpPr>
        <p:grpSpPr>
          <a:xfrm>
            <a:off x="7146940" y="3313250"/>
            <a:ext cx="304189" cy="214264"/>
            <a:chOff x="-1199300" y="3279250"/>
            <a:chExt cx="293025" cy="206400"/>
          </a:xfrm>
        </p:grpSpPr>
        <p:sp>
          <p:nvSpPr>
            <p:cNvPr id="7997" name="Google Shape;7997;p45"/>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45"/>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45"/>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45"/>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1" name="Google Shape;8001;p45"/>
          <p:cNvGrpSpPr/>
          <p:nvPr/>
        </p:nvGrpSpPr>
        <p:grpSpPr>
          <a:xfrm>
            <a:off x="1678982" y="3268783"/>
            <a:ext cx="320539" cy="303203"/>
            <a:chOff x="-6338550" y="3272950"/>
            <a:chExt cx="308775" cy="292075"/>
          </a:xfrm>
        </p:grpSpPr>
        <p:sp>
          <p:nvSpPr>
            <p:cNvPr id="8002" name="Google Shape;8002;p45"/>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45"/>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45"/>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5" name="Google Shape;8005;p45"/>
          <p:cNvGrpSpPr/>
          <p:nvPr/>
        </p:nvGrpSpPr>
        <p:grpSpPr>
          <a:xfrm>
            <a:off x="1687157" y="3641097"/>
            <a:ext cx="304189" cy="302554"/>
            <a:chOff x="-6329100" y="3632100"/>
            <a:chExt cx="293025" cy="291450"/>
          </a:xfrm>
        </p:grpSpPr>
        <p:sp>
          <p:nvSpPr>
            <p:cNvPr id="8006" name="Google Shape;8006;p45"/>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45"/>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45"/>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45"/>
          <p:cNvGrpSpPr/>
          <p:nvPr/>
        </p:nvGrpSpPr>
        <p:grpSpPr>
          <a:xfrm>
            <a:off x="1696566" y="4038800"/>
            <a:ext cx="302528" cy="302554"/>
            <a:chOff x="-6329875" y="3992050"/>
            <a:chExt cx="291425" cy="291450"/>
          </a:xfrm>
        </p:grpSpPr>
        <p:sp>
          <p:nvSpPr>
            <p:cNvPr id="8010" name="Google Shape;8010;p45"/>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45"/>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45"/>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45"/>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45"/>
          <p:cNvGrpSpPr/>
          <p:nvPr/>
        </p:nvGrpSpPr>
        <p:grpSpPr>
          <a:xfrm>
            <a:off x="3633144" y="3267886"/>
            <a:ext cx="305020" cy="304994"/>
            <a:chOff x="-4478975" y="3251700"/>
            <a:chExt cx="293825" cy="293800"/>
          </a:xfrm>
        </p:grpSpPr>
        <p:sp>
          <p:nvSpPr>
            <p:cNvPr id="8015" name="Google Shape;8015;p45"/>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45"/>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45"/>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45"/>
          <p:cNvGrpSpPr/>
          <p:nvPr/>
        </p:nvGrpSpPr>
        <p:grpSpPr>
          <a:xfrm>
            <a:off x="3633144" y="3641096"/>
            <a:ext cx="305020" cy="302554"/>
            <a:chOff x="-4475825" y="3612425"/>
            <a:chExt cx="293825" cy="291450"/>
          </a:xfrm>
        </p:grpSpPr>
        <p:sp>
          <p:nvSpPr>
            <p:cNvPr id="8019" name="Google Shape;8019;p45"/>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45"/>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45"/>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45"/>
          <p:cNvGrpSpPr/>
          <p:nvPr/>
        </p:nvGrpSpPr>
        <p:grpSpPr>
          <a:xfrm>
            <a:off x="3639685" y="4038811"/>
            <a:ext cx="309094" cy="302528"/>
            <a:chOff x="-4480550" y="3970800"/>
            <a:chExt cx="297750" cy="291425"/>
          </a:xfrm>
        </p:grpSpPr>
        <p:sp>
          <p:nvSpPr>
            <p:cNvPr id="8023" name="Google Shape;8023;p45"/>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45"/>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5" name="Google Shape;8025;p45"/>
          <p:cNvGrpSpPr/>
          <p:nvPr/>
        </p:nvGrpSpPr>
        <p:grpSpPr>
          <a:xfrm>
            <a:off x="5589021" y="3269105"/>
            <a:ext cx="299284" cy="302554"/>
            <a:chOff x="-2668225" y="3239075"/>
            <a:chExt cx="288300" cy="291450"/>
          </a:xfrm>
        </p:grpSpPr>
        <p:sp>
          <p:nvSpPr>
            <p:cNvPr id="8026" name="Google Shape;8026;p45"/>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45"/>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45"/>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45"/>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45"/>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1" name="Google Shape;8031;p45"/>
          <p:cNvGrpSpPr/>
          <p:nvPr/>
        </p:nvGrpSpPr>
        <p:grpSpPr>
          <a:xfrm>
            <a:off x="5586970" y="3641095"/>
            <a:ext cx="303385" cy="302554"/>
            <a:chOff x="-2671375" y="3597450"/>
            <a:chExt cx="292250" cy="291450"/>
          </a:xfrm>
        </p:grpSpPr>
        <p:sp>
          <p:nvSpPr>
            <p:cNvPr id="8032" name="Google Shape;8032;p45"/>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45"/>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4" name="Google Shape;8034;p45"/>
          <p:cNvGrpSpPr/>
          <p:nvPr/>
        </p:nvGrpSpPr>
        <p:grpSpPr>
          <a:xfrm>
            <a:off x="5594744" y="4037980"/>
            <a:ext cx="304994" cy="304189"/>
            <a:chOff x="-2670575" y="3956600"/>
            <a:chExt cx="293800" cy="293025"/>
          </a:xfrm>
        </p:grpSpPr>
        <p:sp>
          <p:nvSpPr>
            <p:cNvPr id="8035" name="Google Shape;8035;p45"/>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45"/>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45"/>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45"/>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45"/>
          <p:cNvGrpSpPr/>
          <p:nvPr/>
        </p:nvGrpSpPr>
        <p:grpSpPr>
          <a:xfrm>
            <a:off x="7145306" y="3641562"/>
            <a:ext cx="307459" cy="301620"/>
            <a:chOff x="-1183550" y="3586525"/>
            <a:chExt cx="296175" cy="290550"/>
          </a:xfrm>
        </p:grpSpPr>
        <p:sp>
          <p:nvSpPr>
            <p:cNvPr id="8040" name="Google Shape;8040;p45"/>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45"/>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45"/>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45"/>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45"/>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45"/>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45"/>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45"/>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45"/>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9" name="Google Shape;8049;p45"/>
          <p:cNvGrpSpPr/>
          <p:nvPr/>
        </p:nvGrpSpPr>
        <p:grpSpPr>
          <a:xfrm>
            <a:off x="2077310" y="3269523"/>
            <a:ext cx="303385" cy="301724"/>
            <a:chOff x="-5971525" y="3273750"/>
            <a:chExt cx="292250" cy="290650"/>
          </a:xfrm>
        </p:grpSpPr>
        <p:sp>
          <p:nvSpPr>
            <p:cNvPr id="8050" name="Google Shape;8050;p45"/>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45"/>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45"/>
          <p:cNvGrpSpPr/>
          <p:nvPr/>
        </p:nvGrpSpPr>
        <p:grpSpPr>
          <a:xfrm>
            <a:off x="2073223" y="3640111"/>
            <a:ext cx="311560" cy="304527"/>
            <a:chOff x="-5974675" y="3632100"/>
            <a:chExt cx="300125" cy="293350"/>
          </a:xfrm>
        </p:grpSpPr>
        <p:sp>
          <p:nvSpPr>
            <p:cNvPr id="8053" name="Google Shape;8053;p45"/>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45"/>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45"/>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6" name="Google Shape;8056;p45"/>
          <p:cNvGrpSpPr/>
          <p:nvPr/>
        </p:nvGrpSpPr>
        <p:grpSpPr>
          <a:xfrm>
            <a:off x="2094881" y="4037982"/>
            <a:ext cx="285400" cy="304189"/>
            <a:chOff x="-5971525" y="3990475"/>
            <a:chExt cx="274925" cy="293025"/>
          </a:xfrm>
        </p:grpSpPr>
        <p:sp>
          <p:nvSpPr>
            <p:cNvPr id="8057" name="Google Shape;8057;p45"/>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45"/>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45"/>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45"/>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1" name="Google Shape;8061;p45"/>
          <p:cNvGrpSpPr/>
          <p:nvPr/>
        </p:nvGrpSpPr>
        <p:grpSpPr>
          <a:xfrm>
            <a:off x="4022136" y="3269521"/>
            <a:ext cx="303359" cy="301724"/>
            <a:chOff x="-4118225" y="3253275"/>
            <a:chExt cx="292225" cy="290650"/>
          </a:xfrm>
        </p:grpSpPr>
        <p:sp>
          <p:nvSpPr>
            <p:cNvPr id="8062" name="Google Shape;8062;p45"/>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45"/>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45"/>
          <p:cNvGrpSpPr/>
          <p:nvPr/>
        </p:nvGrpSpPr>
        <p:grpSpPr>
          <a:xfrm>
            <a:off x="4058509" y="3640902"/>
            <a:ext cx="230614" cy="302944"/>
            <a:chOff x="-4082800" y="3612425"/>
            <a:chExt cx="222150" cy="291825"/>
          </a:xfrm>
        </p:grpSpPr>
        <p:sp>
          <p:nvSpPr>
            <p:cNvPr id="8065" name="Google Shape;8065;p45"/>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45"/>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45"/>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45"/>
          <p:cNvGrpSpPr/>
          <p:nvPr/>
        </p:nvGrpSpPr>
        <p:grpSpPr>
          <a:xfrm>
            <a:off x="4030715" y="4048207"/>
            <a:ext cx="303359" cy="283739"/>
            <a:chOff x="-4118225" y="3990475"/>
            <a:chExt cx="292225" cy="273325"/>
          </a:xfrm>
        </p:grpSpPr>
        <p:sp>
          <p:nvSpPr>
            <p:cNvPr id="8069" name="Google Shape;8069;p45"/>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45"/>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45"/>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45"/>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3" name="Google Shape;8073;p45"/>
          <p:cNvGrpSpPr/>
          <p:nvPr/>
        </p:nvGrpSpPr>
        <p:grpSpPr>
          <a:xfrm>
            <a:off x="5984968" y="3268288"/>
            <a:ext cx="284569" cy="304189"/>
            <a:chOff x="-2312225" y="3238300"/>
            <a:chExt cx="274125" cy="293025"/>
          </a:xfrm>
        </p:grpSpPr>
        <p:sp>
          <p:nvSpPr>
            <p:cNvPr id="8074" name="Google Shape;8074;p45"/>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45"/>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6" name="Google Shape;8076;p45"/>
          <p:cNvGrpSpPr/>
          <p:nvPr/>
        </p:nvGrpSpPr>
        <p:grpSpPr>
          <a:xfrm>
            <a:off x="5975561" y="3603891"/>
            <a:ext cx="303385" cy="376960"/>
            <a:chOff x="-2310650" y="3525775"/>
            <a:chExt cx="292250" cy="363125"/>
          </a:xfrm>
        </p:grpSpPr>
        <p:sp>
          <p:nvSpPr>
            <p:cNvPr id="8077" name="Google Shape;8077;p45"/>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45"/>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45"/>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45"/>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1" name="Google Shape;8081;p45"/>
          <p:cNvGrpSpPr/>
          <p:nvPr/>
        </p:nvGrpSpPr>
        <p:grpSpPr>
          <a:xfrm>
            <a:off x="5983322" y="4038798"/>
            <a:ext cx="305020" cy="302554"/>
            <a:chOff x="-2310650" y="3958175"/>
            <a:chExt cx="293825" cy="291450"/>
          </a:xfrm>
        </p:grpSpPr>
        <p:sp>
          <p:nvSpPr>
            <p:cNvPr id="8082" name="Google Shape;8082;p45"/>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45"/>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4" name="Google Shape;8084;p45"/>
          <p:cNvGrpSpPr/>
          <p:nvPr/>
        </p:nvGrpSpPr>
        <p:grpSpPr>
          <a:xfrm>
            <a:off x="7154715" y="4038798"/>
            <a:ext cx="305798" cy="302554"/>
            <a:chOff x="-1182750" y="3962900"/>
            <a:chExt cx="294575" cy="291450"/>
          </a:xfrm>
        </p:grpSpPr>
        <p:sp>
          <p:nvSpPr>
            <p:cNvPr id="8085" name="Google Shape;8085;p45"/>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45"/>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45"/>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45"/>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45"/>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45"/>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45"/>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45"/>
          <p:cNvGrpSpPr/>
          <p:nvPr/>
        </p:nvGrpSpPr>
        <p:grpSpPr>
          <a:xfrm>
            <a:off x="2465070" y="3269107"/>
            <a:ext cx="305824" cy="302554"/>
            <a:chOff x="-5611575" y="3272950"/>
            <a:chExt cx="294600" cy="291450"/>
          </a:xfrm>
        </p:grpSpPr>
        <p:sp>
          <p:nvSpPr>
            <p:cNvPr id="8093" name="Google Shape;8093;p45"/>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45"/>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45"/>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45"/>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45"/>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8" name="Google Shape;8098;p45"/>
          <p:cNvGrpSpPr/>
          <p:nvPr/>
        </p:nvGrpSpPr>
        <p:grpSpPr>
          <a:xfrm>
            <a:off x="2465070" y="3641513"/>
            <a:ext cx="305824" cy="301724"/>
            <a:chOff x="-5613150" y="3632900"/>
            <a:chExt cx="294600" cy="290650"/>
          </a:xfrm>
        </p:grpSpPr>
        <p:sp>
          <p:nvSpPr>
            <p:cNvPr id="8099" name="Google Shape;8099;p45"/>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45"/>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1" name="Google Shape;8101;p45"/>
          <p:cNvGrpSpPr/>
          <p:nvPr/>
        </p:nvGrpSpPr>
        <p:grpSpPr>
          <a:xfrm>
            <a:off x="2473648" y="4038397"/>
            <a:ext cx="305824" cy="303359"/>
            <a:chOff x="-5613150" y="3991275"/>
            <a:chExt cx="294600" cy="292225"/>
          </a:xfrm>
        </p:grpSpPr>
        <p:sp>
          <p:nvSpPr>
            <p:cNvPr id="8102" name="Google Shape;8102;p45"/>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45"/>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45"/>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45"/>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45"/>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45"/>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45"/>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45"/>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45"/>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1" name="Google Shape;8111;p45"/>
          <p:cNvGrpSpPr/>
          <p:nvPr/>
        </p:nvGrpSpPr>
        <p:grpSpPr>
          <a:xfrm>
            <a:off x="4399665" y="3269262"/>
            <a:ext cx="313350" cy="302243"/>
            <a:chOff x="-3768700" y="3253275"/>
            <a:chExt cx="301850" cy="291150"/>
          </a:xfrm>
        </p:grpSpPr>
        <p:sp>
          <p:nvSpPr>
            <p:cNvPr id="8112" name="Google Shape;8112;p45"/>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45"/>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45"/>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45"/>
          <p:cNvGrpSpPr/>
          <p:nvPr/>
        </p:nvGrpSpPr>
        <p:grpSpPr>
          <a:xfrm>
            <a:off x="4402609" y="3649674"/>
            <a:ext cx="307459" cy="285400"/>
            <a:chOff x="-3808700" y="3628950"/>
            <a:chExt cx="296175" cy="274925"/>
          </a:xfrm>
        </p:grpSpPr>
        <p:sp>
          <p:nvSpPr>
            <p:cNvPr id="8116" name="Google Shape;8116;p45"/>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45"/>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45"/>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9" name="Google Shape;8119;p45"/>
          <p:cNvGrpSpPr/>
          <p:nvPr/>
        </p:nvGrpSpPr>
        <p:grpSpPr>
          <a:xfrm>
            <a:off x="4449623" y="4038500"/>
            <a:ext cx="302399" cy="303151"/>
            <a:chOff x="-3771675" y="3971775"/>
            <a:chExt cx="291300" cy="292025"/>
          </a:xfrm>
        </p:grpSpPr>
        <p:sp>
          <p:nvSpPr>
            <p:cNvPr id="8120" name="Google Shape;8120;p45"/>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45"/>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45"/>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45"/>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45"/>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5" name="Google Shape;8125;p45"/>
          <p:cNvGrpSpPr/>
          <p:nvPr/>
        </p:nvGrpSpPr>
        <p:grpSpPr>
          <a:xfrm>
            <a:off x="6368398" y="3304751"/>
            <a:ext cx="302995" cy="231263"/>
            <a:chOff x="-1951475" y="3273100"/>
            <a:chExt cx="291875" cy="222775"/>
          </a:xfrm>
        </p:grpSpPr>
        <p:sp>
          <p:nvSpPr>
            <p:cNvPr id="8126" name="Google Shape;8126;p45"/>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45"/>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45"/>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45"/>
          <p:cNvGrpSpPr/>
          <p:nvPr/>
        </p:nvGrpSpPr>
        <p:grpSpPr>
          <a:xfrm>
            <a:off x="6366582" y="3641095"/>
            <a:ext cx="306629" cy="302554"/>
            <a:chOff x="-1951475" y="3597450"/>
            <a:chExt cx="295375" cy="291450"/>
          </a:xfrm>
        </p:grpSpPr>
        <p:sp>
          <p:nvSpPr>
            <p:cNvPr id="8130" name="Google Shape;8130;p45"/>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45"/>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45"/>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45"/>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45"/>
          <p:cNvGrpSpPr/>
          <p:nvPr/>
        </p:nvGrpSpPr>
        <p:grpSpPr>
          <a:xfrm>
            <a:off x="6368205" y="4038798"/>
            <a:ext cx="320539" cy="302554"/>
            <a:chOff x="-1960150" y="3956600"/>
            <a:chExt cx="308775" cy="291450"/>
          </a:xfrm>
        </p:grpSpPr>
        <p:sp>
          <p:nvSpPr>
            <p:cNvPr id="8135" name="Google Shape;8135;p45"/>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45"/>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7" name="Google Shape;8137;p45"/>
          <p:cNvGrpSpPr/>
          <p:nvPr/>
        </p:nvGrpSpPr>
        <p:grpSpPr>
          <a:xfrm>
            <a:off x="7547604" y="3268702"/>
            <a:ext cx="303359" cy="303359"/>
            <a:chOff x="-804700" y="3226500"/>
            <a:chExt cx="292225" cy="292225"/>
          </a:xfrm>
        </p:grpSpPr>
        <p:sp>
          <p:nvSpPr>
            <p:cNvPr id="8138" name="Google Shape;8138;p45"/>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45"/>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45"/>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45"/>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45"/>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45"/>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45"/>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5" name="Google Shape;8145;p45"/>
          <p:cNvGrpSpPr/>
          <p:nvPr/>
        </p:nvGrpSpPr>
        <p:grpSpPr>
          <a:xfrm>
            <a:off x="2860141" y="3268692"/>
            <a:ext cx="303359" cy="303385"/>
            <a:chOff x="-5251625" y="3272950"/>
            <a:chExt cx="292225" cy="292250"/>
          </a:xfrm>
        </p:grpSpPr>
        <p:sp>
          <p:nvSpPr>
            <p:cNvPr id="8146" name="Google Shape;8146;p45"/>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45"/>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45"/>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45"/>
          <p:cNvGrpSpPr/>
          <p:nvPr/>
        </p:nvGrpSpPr>
        <p:grpSpPr>
          <a:xfrm>
            <a:off x="2857689" y="3640488"/>
            <a:ext cx="308264" cy="303774"/>
            <a:chOff x="-5254775" y="3631325"/>
            <a:chExt cx="296950" cy="292625"/>
          </a:xfrm>
        </p:grpSpPr>
        <p:sp>
          <p:nvSpPr>
            <p:cNvPr id="8150" name="Google Shape;8150;p45"/>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45"/>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45"/>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45"/>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45"/>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45"/>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45"/>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7" name="Google Shape;8157;p45"/>
          <p:cNvGrpSpPr/>
          <p:nvPr/>
        </p:nvGrpSpPr>
        <p:grpSpPr>
          <a:xfrm>
            <a:off x="2869122" y="4038397"/>
            <a:ext cx="302554" cy="303359"/>
            <a:chOff x="-5251625" y="3991275"/>
            <a:chExt cx="291450" cy="292225"/>
          </a:xfrm>
        </p:grpSpPr>
        <p:sp>
          <p:nvSpPr>
            <p:cNvPr id="8158" name="Google Shape;8158;p45"/>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45"/>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45"/>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45"/>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45"/>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3" name="Google Shape;8163;p45"/>
          <p:cNvGrpSpPr/>
          <p:nvPr/>
        </p:nvGrpSpPr>
        <p:grpSpPr>
          <a:xfrm>
            <a:off x="4844953" y="3269119"/>
            <a:ext cx="230614" cy="302528"/>
            <a:chOff x="-3365275" y="3253275"/>
            <a:chExt cx="222150" cy="291425"/>
          </a:xfrm>
        </p:grpSpPr>
        <p:sp>
          <p:nvSpPr>
            <p:cNvPr id="8164" name="Google Shape;8164;p45"/>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45"/>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6" name="Google Shape;8166;p45"/>
          <p:cNvGrpSpPr/>
          <p:nvPr/>
        </p:nvGrpSpPr>
        <p:grpSpPr>
          <a:xfrm>
            <a:off x="4826163" y="3640279"/>
            <a:ext cx="268193" cy="304189"/>
            <a:chOff x="-3383375" y="3611625"/>
            <a:chExt cx="258350" cy="293025"/>
          </a:xfrm>
        </p:grpSpPr>
        <p:sp>
          <p:nvSpPr>
            <p:cNvPr id="8167" name="Google Shape;8167;p45"/>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45"/>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9" name="Google Shape;8169;p45"/>
          <p:cNvGrpSpPr/>
          <p:nvPr/>
        </p:nvGrpSpPr>
        <p:grpSpPr>
          <a:xfrm>
            <a:off x="4871114" y="4038799"/>
            <a:ext cx="195448" cy="302554"/>
            <a:chOff x="-3347950" y="3971575"/>
            <a:chExt cx="188275" cy="291450"/>
          </a:xfrm>
        </p:grpSpPr>
        <p:sp>
          <p:nvSpPr>
            <p:cNvPr id="8170" name="Google Shape;8170;p45"/>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45"/>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45"/>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3" name="Google Shape;8173;p45"/>
          <p:cNvGrpSpPr/>
          <p:nvPr/>
        </p:nvGrpSpPr>
        <p:grpSpPr>
          <a:xfrm>
            <a:off x="6777113" y="3268288"/>
            <a:ext cx="268193" cy="304189"/>
            <a:chOff x="-1575775" y="3238300"/>
            <a:chExt cx="258350" cy="293025"/>
          </a:xfrm>
        </p:grpSpPr>
        <p:sp>
          <p:nvSpPr>
            <p:cNvPr id="8174" name="Google Shape;8174;p45"/>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45"/>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45"/>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45"/>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45"/>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45"/>
          <p:cNvGrpSpPr/>
          <p:nvPr/>
        </p:nvGrpSpPr>
        <p:grpSpPr>
          <a:xfrm>
            <a:off x="6758700" y="3639474"/>
            <a:ext cx="305020" cy="305798"/>
            <a:chOff x="-1591550" y="3597475"/>
            <a:chExt cx="293825" cy="294575"/>
          </a:xfrm>
        </p:grpSpPr>
        <p:sp>
          <p:nvSpPr>
            <p:cNvPr id="8180" name="Google Shape;8180;p45"/>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45"/>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45"/>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45"/>
          <p:cNvGrpSpPr/>
          <p:nvPr/>
        </p:nvGrpSpPr>
        <p:grpSpPr>
          <a:xfrm>
            <a:off x="6767694" y="4046155"/>
            <a:ext cx="304189" cy="287839"/>
            <a:chOff x="-1592325" y="3957400"/>
            <a:chExt cx="293025" cy="277275"/>
          </a:xfrm>
        </p:grpSpPr>
        <p:sp>
          <p:nvSpPr>
            <p:cNvPr id="8184" name="Google Shape;8184;p45"/>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45"/>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45"/>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45"/>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45"/>
          <p:cNvGrpSpPr/>
          <p:nvPr/>
        </p:nvGrpSpPr>
        <p:grpSpPr>
          <a:xfrm>
            <a:off x="7566005" y="3640694"/>
            <a:ext cx="266558" cy="303359"/>
            <a:chOff x="-778700" y="3612425"/>
            <a:chExt cx="256775" cy="292225"/>
          </a:xfrm>
        </p:grpSpPr>
        <p:sp>
          <p:nvSpPr>
            <p:cNvPr id="8189" name="Google Shape;8189;p45"/>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45"/>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45"/>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45"/>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45"/>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45"/>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5" name="Google Shape;8195;p45"/>
          <p:cNvGrpSpPr/>
          <p:nvPr/>
        </p:nvGrpSpPr>
        <p:grpSpPr>
          <a:xfrm>
            <a:off x="2080850" y="1641166"/>
            <a:ext cx="294442" cy="295215"/>
            <a:chOff x="6679825" y="2693700"/>
            <a:chExt cx="257875" cy="258575"/>
          </a:xfrm>
        </p:grpSpPr>
        <p:sp>
          <p:nvSpPr>
            <p:cNvPr id="8196" name="Google Shape;8196;p45"/>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45"/>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8" name="Google Shape;8198;p45"/>
          <p:cNvGrpSpPr/>
          <p:nvPr/>
        </p:nvGrpSpPr>
        <p:grpSpPr>
          <a:xfrm>
            <a:off x="2073922" y="1998089"/>
            <a:ext cx="302373" cy="300011"/>
            <a:chOff x="6790450" y="3119050"/>
            <a:chExt cx="262750" cy="260675"/>
          </a:xfrm>
        </p:grpSpPr>
        <p:sp>
          <p:nvSpPr>
            <p:cNvPr id="8199" name="Google Shape;8199;p45"/>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45"/>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45"/>
          <p:cNvGrpSpPr/>
          <p:nvPr/>
        </p:nvGrpSpPr>
        <p:grpSpPr>
          <a:xfrm>
            <a:off x="6586588" y="4426561"/>
            <a:ext cx="245642" cy="279461"/>
            <a:chOff x="7728464" y="1561258"/>
            <a:chExt cx="349719" cy="397866"/>
          </a:xfrm>
        </p:grpSpPr>
        <p:sp>
          <p:nvSpPr>
            <p:cNvPr id="8202" name="Google Shape;8202;p45"/>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45"/>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4" name="Google Shape;8204;p45"/>
          <p:cNvGrpSpPr/>
          <p:nvPr/>
        </p:nvGrpSpPr>
        <p:grpSpPr>
          <a:xfrm>
            <a:off x="5089198" y="4426561"/>
            <a:ext cx="279490" cy="279461"/>
            <a:chOff x="5611350" y="1561258"/>
            <a:chExt cx="397907" cy="397866"/>
          </a:xfrm>
        </p:grpSpPr>
        <p:sp>
          <p:nvSpPr>
            <p:cNvPr id="8205" name="Google Shape;8205;p45"/>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45"/>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45"/>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45"/>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9" name="Google Shape;8209;p45"/>
          <p:cNvGrpSpPr/>
          <p:nvPr/>
        </p:nvGrpSpPr>
        <p:grpSpPr>
          <a:xfrm>
            <a:off x="5463566" y="4496683"/>
            <a:ext cx="279439" cy="139217"/>
            <a:chOff x="6140660" y="1661097"/>
            <a:chExt cx="397835" cy="198202"/>
          </a:xfrm>
        </p:grpSpPr>
        <p:sp>
          <p:nvSpPr>
            <p:cNvPr id="8210" name="Google Shape;8210;p45"/>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45"/>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45"/>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45"/>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4" name="Google Shape;8214;p45"/>
          <p:cNvGrpSpPr/>
          <p:nvPr/>
        </p:nvGrpSpPr>
        <p:grpSpPr>
          <a:xfrm>
            <a:off x="5837882" y="4426561"/>
            <a:ext cx="279490" cy="279461"/>
            <a:chOff x="6669907" y="1561258"/>
            <a:chExt cx="397907" cy="397866"/>
          </a:xfrm>
        </p:grpSpPr>
        <p:sp>
          <p:nvSpPr>
            <p:cNvPr id="8215" name="Google Shape;8215;p45"/>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45"/>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45"/>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45"/>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45"/>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0" name="Google Shape;8220;p45"/>
          <p:cNvGrpSpPr/>
          <p:nvPr/>
        </p:nvGrpSpPr>
        <p:grpSpPr>
          <a:xfrm>
            <a:off x="6212250" y="4426561"/>
            <a:ext cx="279461" cy="279461"/>
            <a:chOff x="7199196" y="1561258"/>
            <a:chExt cx="397866" cy="397866"/>
          </a:xfrm>
        </p:grpSpPr>
        <p:sp>
          <p:nvSpPr>
            <p:cNvPr id="8221" name="Google Shape;8221;p45"/>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45"/>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45"/>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4" name="Google Shape;8224;p45"/>
          <p:cNvGrpSpPr/>
          <p:nvPr/>
        </p:nvGrpSpPr>
        <p:grpSpPr>
          <a:xfrm>
            <a:off x="3592360" y="4468039"/>
            <a:ext cx="279490" cy="196505"/>
            <a:chOff x="3386036" y="1746339"/>
            <a:chExt cx="397907" cy="279762"/>
          </a:xfrm>
        </p:grpSpPr>
        <p:sp>
          <p:nvSpPr>
            <p:cNvPr id="8225" name="Google Shape;8225;p45"/>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45"/>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7" name="Google Shape;8227;p45"/>
          <p:cNvGrpSpPr/>
          <p:nvPr/>
        </p:nvGrpSpPr>
        <p:grpSpPr>
          <a:xfrm>
            <a:off x="4340466" y="4426546"/>
            <a:ext cx="279490" cy="279490"/>
            <a:chOff x="4417380" y="1687279"/>
            <a:chExt cx="397907" cy="397907"/>
          </a:xfrm>
        </p:grpSpPr>
        <p:sp>
          <p:nvSpPr>
            <p:cNvPr id="8228" name="Google Shape;8228;p45"/>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45"/>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0" name="Google Shape;8230;p45"/>
          <p:cNvGrpSpPr/>
          <p:nvPr/>
        </p:nvGrpSpPr>
        <p:grpSpPr>
          <a:xfrm>
            <a:off x="3218007" y="4426553"/>
            <a:ext cx="279476" cy="279476"/>
            <a:chOff x="2869999" y="1687279"/>
            <a:chExt cx="397887" cy="397887"/>
          </a:xfrm>
        </p:grpSpPr>
        <p:sp>
          <p:nvSpPr>
            <p:cNvPr id="8231" name="Google Shape;8231;p45"/>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45"/>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45"/>
          <p:cNvGrpSpPr/>
          <p:nvPr/>
        </p:nvGrpSpPr>
        <p:grpSpPr>
          <a:xfrm>
            <a:off x="3966728" y="4426817"/>
            <a:ext cx="278860" cy="278948"/>
            <a:chOff x="3902887" y="1687655"/>
            <a:chExt cx="397010" cy="397135"/>
          </a:xfrm>
        </p:grpSpPr>
        <p:sp>
          <p:nvSpPr>
            <p:cNvPr id="8234" name="Google Shape;8234;p45"/>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45"/>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6" name="Google Shape;8236;p45"/>
          <p:cNvGrpSpPr/>
          <p:nvPr/>
        </p:nvGrpSpPr>
        <p:grpSpPr>
          <a:xfrm>
            <a:off x="4714834" y="4426546"/>
            <a:ext cx="279490" cy="279490"/>
            <a:chOff x="4933458" y="1687279"/>
            <a:chExt cx="397907" cy="397907"/>
          </a:xfrm>
        </p:grpSpPr>
        <p:sp>
          <p:nvSpPr>
            <p:cNvPr id="8237" name="Google Shape;8237;p45"/>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45"/>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45"/>
          <p:cNvGrpSpPr/>
          <p:nvPr/>
        </p:nvGrpSpPr>
        <p:grpSpPr>
          <a:xfrm>
            <a:off x="2094198" y="4426553"/>
            <a:ext cx="279476" cy="279476"/>
            <a:chOff x="1379798" y="1723250"/>
            <a:chExt cx="397887" cy="397887"/>
          </a:xfrm>
        </p:grpSpPr>
        <p:sp>
          <p:nvSpPr>
            <p:cNvPr id="8240" name="Google Shape;8240;p45"/>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45"/>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45"/>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45"/>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4" name="Google Shape;8244;p45"/>
          <p:cNvGrpSpPr/>
          <p:nvPr/>
        </p:nvGrpSpPr>
        <p:grpSpPr>
          <a:xfrm>
            <a:off x="1345493" y="4426553"/>
            <a:ext cx="279490" cy="279476"/>
            <a:chOff x="266768" y="1721375"/>
            <a:chExt cx="397907" cy="397887"/>
          </a:xfrm>
        </p:grpSpPr>
        <p:sp>
          <p:nvSpPr>
            <p:cNvPr id="8245" name="Google Shape;8245;p45"/>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45"/>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7" name="Google Shape;8247;p45"/>
          <p:cNvGrpSpPr/>
          <p:nvPr/>
        </p:nvGrpSpPr>
        <p:grpSpPr>
          <a:xfrm>
            <a:off x="1719859" y="4426553"/>
            <a:ext cx="279461" cy="279476"/>
            <a:chOff x="864491" y="1723250"/>
            <a:chExt cx="397866" cy="397887"/>
          </a:xfrm>
        </p:grpSpPr>
        <p:sp>
          <p:nvSpPr>
            <p:cNvPr id="8248" name="Google Shape;8248;p4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4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45"/>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51" name="Google Shape;8251;p45"/>
          <p:cNvSpPr/>
          <p:nvPr/>
        </p:nvSpPr>
        <p:spPr>
          <a:xfrm>
            <a:off x="2468592" y="4451988"/>
            <a:ext cx="280329" cy="228637"/>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2" name="Google Shape;8252;p45"/>
          <p:cNvGrpSpPr/>
          <p:nvPr/>
        </p:nvGrpSpPr>
        <p:grpSpPr>
          <a:xfrm>
            <a:off x="2843740" y="4426832"/>
            <a:ext cx="279388" cy="278918"/>
            <a:chOff x="2408992" y="1722875"/>
            <a:chExt cx="397761" cy="397093"/>
          </a:xfrm>
        </p:grpSpPr>
        <p:sp>
          <p:nvSpPr>
            <p:cNvPr id="8253" name="Google Shape;8253;p45"/>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45"/>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5" name="Google Shape;8255;p45"/>
          <p:cNvGrpSpPr/>
          <p:nvPr/>
        </p:nvGrpSpPr>
        <p:grpSpPr>
          <a:xfrm>
            <a:off x="6576454" y="2738015"/>
            <a:ext cx="257472" cy="292918"/>
            <a:chOff x="7660859" y="2571753"/>
            <a:chExt cx="366561" cy="417024"/>
          </a:xfrm>
        </p:grpSpPr>
        <p:sp>
          <p:nvSpPr>
            <p:cNvPr id="8256" name="Google Shape;8256;p45"/>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45"/>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45"/>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9" name="Google Shape;8259;p45"/>
          <p:cNvGrpSpPr/>
          <p:nvPr/>
        </p:nvGrpSpPr>
        <p:grpSpPr>
          <a:xfrm>
            <a:off x="5079333" y="2738015"/>
            <a:ext cx="292918" cy="292918"/>
            <a:chOff x="5566722" y="2571753"/>
            <a:chExt cx="417024" cy="417024"/>
          </a:xfrm>
        </p:grpSpPr>
        <p:sp>
          <p:nvSpPr>
            <p:cNvPr id="8260" name="Google Shape;8260;p45"/>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45"/>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2" name="Google Shape;8262;p45"/>
          <p:cNvGrpSpPr/>
          <p:nvPr/>
        </p:nvGrpSpPr>
        <p:grpSpPr>
          <a:xfrm>
            <a:off x="5453615" y="2811538"/>
            <a:ext cx="292910" cy="145873"/>
            <a:chOff x="6090251" y="2676413"/>
            <a:chExt cx="417014" cy="207677"/>
          </a:xfrm>
        </p:grpSpPr>
        <p:sp>
          <p:nvSpPr>
            <p:cNvPr id="8263" name="Google Shape;8263;p45"/>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45"/>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45"/>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45"/>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7" name="Google Shape;8267;p45"/>
          <p:cNvGrpSpPr/>
          <p:nvPr/>
        </p:nvGrpSpPr>
        <p:grpSpPr>
          <a:xfrm>
            <a:off x="6202172" y="2738015"/>
            <a:ext cx="292918" cy="292918"/>
            <a:chOff x="7137330" y="2571753"/>
            <a:chExt cx="417024" cy="417024"/>
          </a:xfrm>
        </p:grpSpPr>
        <p:sp>
          <p:nvSpPr>
            <p:cNvPr id="8268" name="Google Shape;8268;p45"/>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45"/>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45"/>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1" name="Google Shape;8271;p45"/>
          <p:cNvGrpSpPr/>
          <p:nvPr/>
        </p:nvGrpSpPr>
        <p:grpSpPr>
          <a:xfrm>
            <a:off x="5827890" y="2738015"/>
            <a:ext cx="292918" cy="292918"/>
            <a:chOff x="6613801" y="2571753"/>
            <a:chExt cx="417024" cy="417024"/>
          </a:xfrm>
        </p:grpSpPr>
        <p:sp>
          <p:nvSpPr>
            <p:cNvPr id="8272" name="Google Shape;8272;p45"/>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45"/>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45"/>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45"/>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45"/>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7" name="Google Shape;8277;p45"/>
          <p:cNvGrpSpPr/>
          <p:nvPr/>
        </p:nvGrpSpPr>
        <p:grpSpPr>
          <a:xfrm>
            <a:off x="3207894" y="2738008"/>
            <a:ext cx="292933" cy="292933"/>
            <a:chOff x="2964567" y="2571753"/>
            <a:chExt cx="417045" cy="417045"/>
          </a:xfrm>
        </p:grpSpPr>
        <p:sp>
          <p:nvSpPr>
            <p:cNvPr id="8278" name="Google Shape;8278;p45"/>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45"/>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0" name="Google Shape;8280;p45"/>
          <p:cNvGrpSpPr/>
          <p:nvPr/>
        </p:nvGrpSpPr>
        <p:grpSpPr>
          <a:xfrm>
            <a:off x="3582191" y="2781487"/>
            <a:ext cx="292918" cy="205975"/>
            <a:chOff x="3476576" y="2633631"/>
            <a:chExt cx="417024" cy="293244"/>
          </a:xfrm>
        </p:grpSpPr>
        <p:sp>
          <p:nvSpPr>
            <p:cNvPr id="8281" name="Google Shape;8281;p45"/>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45"/>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3" name="Google Shape;8283;p45"/>
          <p:cNvGrpSpPr/>
          <p:nvPr/>
        </p:nvGrpSpPr>
        <p:grpSpPr>
          <a:xfrm>
            <a:off x="3956473" y="2738067"/>
            <a:ext cx="292933" cy="292815"/>
            <a:chOff x="3988564" y="2571836"/>
            <a:chExt cx="417045" cy="416878"/>
          </a:xfrm>
        </p:grpSpPr>
        <p:sp>
          <p:nvSpPr>
            <p:cNvPr id="8284" name="Google Shape;8284;p45"/>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45"/>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45"/>
          <p:cNvGrpSpPr/>
          <p:nvPr/>
        </p:nvGrpSpPr>
        <p:grpSpPr>
          <a:xfrm>
            <a:off x="4330770" y="2738015"/>
            <a:ext cx="292918" cy="292918"/>
            <a:chOff x="4500573" y="2571753"/>
            <a:chExt cx="417024" cy="417024"/>
          </a:xfrm>
        </p:grpSpPr>
        <p:sp>
          <p:nvSpPr>
            <p:cNvPr id="8287" name="Google Shape;8287;p45"/>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45"/>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9" name="Google Shape;8289;p45"/>
          <p:cNvGrpSpPr/>
          <p:nvPr/>
        </p:nvGrpSpPr>
        <p:grpSpPr>
          <a:xfrm>
            <a:off x="4705052" y="2738015"/>
            <a:ext cx="292918" cy="292918"/>
            <a:chOff x="5012603" y="2571753"/>
            <a:chExt cx="417024" cy="417024"/>
          </a:xfrm>
        </p:grpSpPr>
        <p:sp>
          <p:nvSpPr>
            <p:cNvPr id="8290" name="Google Shape;8290;p45"/>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45"/>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2" name="Google Shape;8292;p45"/>
          <p:cNvSpPr/>
          <p:nvPr/>
        </p:nvSpPr>
        <p:spPr>
          <a:xfrm>
            <a:off x="1334556" y="2738029"/>
            <a:ext cx="292936" cy="292936"/>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3" name="Google Shape;8293;p45"/>
          <p:cNvGrpSpPr/>
          <p:nvPr/>
        </p:nvGrpSpPr>
        <p:grpSpPr>
          <a:xfrm>
            <a:off x="1708832" y="2738015"/>
            <a:ext cx="292947" cy="292918"/>
            <a:chOff x="812101" y="2571761"/>
            <a:chExt cx="417066" cy="417024"/>
          </a:xfrm>
        </p:grpSpPr>
        <p:sp>
          <p:nvSpPr>
            <p:cNvPr id="8294" name="Google Shape;8294;p45"/>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45"/>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45"/>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45"/>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45"/>
          <p:cNvGrpSpPr/>
          <p:nvPr/>
        </p:nvGrpSpPr>
        <p:grpSpPr>
          <a:xfrm>
            <a:off x="2083144" y="2738015"/>
            <a:ext cx="292918" cy="292918"/>
            <a:chOff x="1323129" y="2571761"/>
            <a:chExt cx="417024" cy="417024"/>
          </a:xfrm>
        </p:grpSpPr>
        <p:sp>
          <p:nvSpPr>
            <p:cNvPr id="8299" name="Google Shape;8299;p45"/>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45"/>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45"/>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45"/>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03" name="Google Shape;8303;p45"/>
          <p:cNvSpPr/>
          <p:nvPr/>
        </p:nvSpPr>
        <p:spPr>
          <a:xfrm>
            <a:off x="2457466" y="2764452"/>
            <a:ext cx="294387" cy="240087"/>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4" name="Google Shape;8304;p45"/>
          <p:cNvGrpSpPr/>
          <p:nvPr/>
        </p:nvGrpSpPr>
        <p:grpSpPr>
          <a:xfrm>
            <a:off x="2833159" y="2738008"/>
            <a:ext cx="293372" cy="292933"/>
            <a:chOff x="2344476" y="2571761"/>
            <a:chExt cx="417671" cy="417045"/>
          </a:xfrm>
        </p:grpSpPr>
        <p:sp>
          <p:nvSpPr>
            <p:cNvPr id="8305" name="Google Shape;8305;p45"/>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45"/>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10" name="Shape 8310"/>
        <p:cNvGrpSpPr/>
        <p:nvPr/>
      </p:nvGrpSpPr>
      <p:grpSpPr>
        <a:xfrm>
          <a:off x="0" y="0"/>
          <a:ext cx="0" cy="0"/>
          <a:chOff x="0" y="0"/>
          <a:chExt cx="0" cy="0"/>
        </a:xfrm>
      </p:grpSpPr>
      <p:sp>
        <p:nvSpPr>
          <p:cNvPr id="8311" name="Google Shape;8311;p46"/>
          <p:cNvSpPr txBox="1"/>
          <p:nvPr>
            <p:ph idx="4294967295" type="title"/>
          </p:nvPr>
        </p:nvSpPr>
        <p:spPr>
          <a:xfrm>
            <a:off x="1068100" y="928284"/>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8312" name="Google Shape;8312;p46"/>
          <p:cNvGrpSpPr/>
          <p:nvPr/>
        </p:nvGrpSpPr>
        <p:grpSpPr>
          <a:xfrm>
            <a:off x="1049401" y="1688535"/>
            <a:ext cx="334346" cy="329068"/>
            <a:chOff x="683125" y="1955275"/>
            <a:chExt cx="299325" cy="294600"/>
          </a:xfrm>
        </p:grpSpPr>
        <p:sp>
          <p:nvSpPr>
            <p:cNvPr id="8313" name="Google Shape;8313;p46"/>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46"/>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46"/>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46"/>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46"/>
          <p:cNvGrpSpPr/>
          <p:nvPr/>
        </p:nvGrpSpPr>
        <p:grpSpPr>
          <a:xfrm>
            <a:off x="1050281" y="2079583"/>
            <a:ext cx="332587" cy="330855"/>
            <a:chOff x="685475" y="2318350"/>
            <a:chExt cx="297750" cy="296200"/>
          </a:xfrm>
        </p:grpSpPr>
        <p:sp>
          <p:nvSpPr>
            <p:cNvPr id="8318" name="Google Shape;8318;p46"/>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46"/>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46"/>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1" name="Google Shape;8321;p46"/>
          <p:cNvSpPr/>
          <p:nvPr/>
        </p:nvSpPr>
        <p:spPr>
          <a:xfrm>
            <a:off x="1051601" y="2504974"/>
            <a:ext cx="329934" cy="33080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2" name="Google Shape;8322;p46"/>
          <p:cNvGrpSpPr/>
          <p:nvPr/>
        </p:nvGrpSpPr>
        <p:grpSpPr>
          <a:xfrm>
            <a:off x="3159658" y="1688312"/>
            <a:ext cx="293017" cy="329515"/>
            <a:chOff x="2523000" y="1954875"/>
            <a:chExt cx="262325" cy="295000"/>
          </a:xfrm>
        </p:grpSpPr>
        <p:sp>
          <p:nvSpPr>
            <p:cNvPr id="8323" name="Google Shape;8323;p46"/>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46"/>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5" name="Google Shape;8325;p46"/>
          <p:cNvGrpSpPr/>
          <p:nvPr/>
        </p:nvGrpSpPr>
        <p:grpSpPr>
          <a:xfrm>
            <a:off x="3139873" y="2080030"/>
            <a:ext cx="332587" cy="329962"/>
            <a:chOff x="2508825" y="2318350"/>
            <a:chExt cx="297750" cy="295400"/>
          </a:xfrm>
        </p:grpSpPr>
        <p:sp>
          <p:nvSpPr>
            <p:cNvPr id="8326" name="Google Shape;8326;p46"/>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46"/>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8" name="Google Shape;8328;p46"/>
          <p:cNvSpPr/>
          <p:nvPr/>
        </p:nvSpPr>
        <p:spPr>
          <a:xfrm>
            <a:off x="3140731" y="2504974"/>
            <a:ext cx="330827" cy="33080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9" name="Google Shape;8329;p46"/>
          <p:cNvGrpSpPr/>
          <p:nvPr/>
        </p:nvGrpSpPr>
        <p:grpSpPr>
          <a:xfrm>
            <a:off x="5245510" y="1688103"/>
            <a:ext cx="329068" cy="329934"/>
            <a:chOff x="4321150" y="1946600"/>
            <a:chExt cx="294600" cy="295375"/>
          </a:xfrm>
        </p:grpSpPr>
        <p:sp>
          <p:nvSpPr>
            <p:cNvPr id="8330" name="Google Shape;8330;p46"/>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46"/>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46"/>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3" name="Google Shape;8333;p46"/>
          <p:cNvSpPr/>
          <p:nvPr/>
        </p:nvSpPr>
        <p:spPr>
          <a:xfrm>
            <a:off x="5242386" y="2090582"/>
            <a:ext cx="335240" cy="308851"/>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46"/>
          <p:cNvSpPr/>
          <p:nvPr/>
        </p:nvSpPr>
        <p:spPr>
          <a:xfrm>
            <a:off x="5242833" y="2505407"/>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46"/>
          <p:cNvSpPr/>
          <p:nvPr/>
        </p:nvSpPr>
        <p:spPr>
          <a:xfrm>
            <a:off x="7397176" y="1688979"/>
            <a:ext cx="212062" cy="32817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46"/>
          <p:cNvSpPr/>
          <p:nvPr/>
        </p:nvSpPr>
        <p:spPr>
          <a:xfrm>
            <a:off x="1470463" y="1687653"/>
            <a:ext cx="332559" cy="33082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7" name="Google Shape;8337;p46"/>
          <p:cNvGrpSpPr/>
          <p:nvPr/>
        </p:nvGrpSpPr>
        <p:grpSpPr>
          <a:xfrm>
            <a:off x="1470025" y="2080030"/>
            <a:ext cx="333452" cy="329962"/>
            <a:chOff x="1049375" y="2318350"/>
            <a:chExt cx="298525" cy="295400"/>
          </a:xfrm>
        </p:grpSpPr>
        <p:sp>
          <p:nvSpPr>
            <p:cNvPr id="8338" name="Google Shape;8338;p46"/>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46"/>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46"/>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46"/>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46"/>
          <p:cNvGrpSpPr/>
          <p:nvPr/>
        </p:nvGrpSpPr>
        <p:grpSpPr>
          <a:xfrm>
            <a:off x="1470472" y="2504099"/>
            <a:ext cx="332559" cy="332559"/>
            <a:chOff x="1049375" y="2680675"/>
            <a:chExt cx="297725" cy="297725"/>
          </a:xfrm>
        </p:grpSpPr>
        <p:sp>
          <p:nvSpPr>
            <p:cNvPr id="8343" name="Google Shape;8343;p46"/>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46"/>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5" name="Google Shape;8345;p46"/>
          <p:cNvGrpSpPr/>
          <p:nvPr/>
        </p:nvGrpSpPr>
        <p:grpSpPr>
          <a:xfrm>
            <a:off x="3565926" y="1688089"/>
            <a:ext cx="329934" cy="329962"/>
            <a:chOff x="2872725" y="1954475"/>
            <a:chExt cx="295375" cy="295400"/>
          </a:xfrm>
        </p:grpSpPr>
        <p:sp>
          <p:nvSpPr>
            <p:cNvPr id="8346" name="Google Shape;8346;p46"/>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46"/>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46"/>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9" name="Google Shape;8349;p46"/>
          <p:cNvGrpSpPr/>
          <p:nvPr/>
        </p:nvGrpSpPr>
        <p:grpSpPr>
          <a:xfrm>
            <a:off x="3586158" y="2079150"/>
            <a:ext cx="289471" cy="331721"/>
            <a:chOff x="2890050" y="2318350"/>
            <a:chExt cx="259150" cy="296975"/>
          </a:xfrm>
        </p:grpSpPr>
        <p:sp>
          <p:nvSpPr>
            <p:cNvPr id="8350" name="Google Shape;8350;p46"/>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46"/>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2" name="Google Shape;8352;p46"/>
          <p:cNvSpPr/>
          <p:nvPr/>
        </p:nvSpPr>
        <p:spPr>
          <a:xfrm>
            <a:off x="3623957" y="2504527"/>
            <a:ext cx="213822" cy="331693"/>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3" name="Google Shape;8353;p46"/>
          <p:cNvGrpSpPr/>
          <p:nvPr/>
        </p:nvGrpSpPr>
        <p:grpSpPr>
          <a:xfrm>
            <a:off x="5662394" y="1688549"/>
            <a:ext cx="329040" cy="329040"/>
            <a:chOff x="4685050" y="1945825"/>
            <a:chExt cx="294575" cy="294575"/>
          </a:xfrm>
        </p:grpSpPr>
        <p:sp>
          <p:nvSpPr>
            <p:cNvPr id="8354" name="Google Shape;8354;p46"/>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46"/>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46"/>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46"/>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46"/>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9" name="Google Shape;8359;p46"/>
          <p:cNvSpPr/>
          <p:nvPr/>
        </p:nvSpPr>
        <p:spPr>
          <a:xfrm>
            <a:off x="5661906" y="2080473"/>
            <a:ext cx="329934" cy="329068"/>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46"/>
          <p:cNvSpPr/>
          <p:nvPr/>
        </p:nvSpPr>
        <p:spPr>
          <a:xfrm>
            <a:off x="5681705" y="2504527"/>
            <a:ext cx="290336" cy="331693"/>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1" name="Google Shape;8361;p46"/>
          <p:cNvGrpSpPr/>
          <p:nvPr/>
        </p:nvGrpSpPr>
        <p:grpSpPr>
          <a:xfrm>
            <a:off x="7338295" y="2080477"/>
            <a:ext cx="329934" cy="329068"/>
            <a:chOff x="6131900" y="2301825"/>
            <a:chExt cx="295375" cy="294600"/>
          </a:xfrm>
        </p:grpSpPr>
        <p:sp>
          <p:nvSpPr>
            <p:cNvPr id="8362" name="Google Shape;8362;p46"/>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46"/>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46"/>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46"/>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6" name="Google Shape;8366;p46"/>
          <p:cNvGrpSpPr/>
          <p:nvPr/>
        </p:nvGrpSpPr>
        <p:grpSpPr>
          <a:xfrm>
            <a:off x="1890428" y="1687656"/>
            <a:ext cx="332587" cy="330827"/>
            <a:chOff x="1412450" y="1954475"/>
            <a:chExt cx="297750" cy="296175"/>
          </a:xfrm>
        </p:grpSpPr>
        <p:sp>
          <p:nvSpPr>
            <p:cNvPr id="8367" name="Google Shape;8367;p46"/>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46"/>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9" name="Google Shape;8369;p46"/>
          <p:cNvSpPr/>
          <p:nvPr/>
        </p:nvSpPr>
        <p:spPr>
          <a:xfrm>
            <a:off x="1891728" y="2081353"/>
            <a:ext cx="329962" cy="327309"/>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0" name="Google Shape;8370;p46"/>
          <p:cNvGrpSpPr/>
          <p:nvPr/>
        </p:nvGrpSpPr>
        <p:grpSpPr>
          <a:xfrm>
            <a:off x="1890428" y="2504211"/>
            <a:ext cx="332587" cy="332335"/>
            <a:chOff x="1413250" y="2680675"/>
            <a:chExt cx="297750" cy="297525"/>
          </a:xfrm>
        </p:grpSpPr>
        <p:sp>
          <p:nvSpPr>
            <p:cNvPr id="8371" name="Google Shape;8371;p46"/>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46"/>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46"/>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46"/>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5" name="Google Shape;8375;p46"/>
          <p:cNvSpPr/>
          <p:nvPr/>
        </p:nvSpPr>
        <p:spPr>
          <a:xfrm>
            <a:off x="4028449" y="1687666"/>
            <a:ext cx="256044" cy="33080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46"/>
          <p:cNvSpPr/>
          <p:nvPr/>
        </p:nvSpPr>
        <p:spPr>
          <a:xfrm>
            <a:off x="3983141" y="2080263"/>
            <a:ext cx="346661" cy="329487"/>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46"/>
          <p:cNvSpPr/>
          <p:nvPr/>
        </p:nvSpPr>
        <p:spPr>
          <a:xfrm>
            <a:off x="3990178" y="25049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8" name="Google Shape;8378;p46"/>
          <p:cNvGrpSpPr/>
          <p:nvPr/>
        </p:nvGrpSpPr>
        <p:grpSpPr>
          <a:xfrm>
            <a:off x="6081470" y="1688228"/>
            <a:ext cx="331693" cy="329683"/>
            <a:chOff x="5045775" y="1946400"/>
            <a:chExt cx="296950" cy="295150"/>
          </a:xfrm>
        </p:grpSpPr>
        <p:sp>
          <p:nvSpPr>
            <p:cNvPr id="8379" name="Google Shape;8379;p46"/>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46"/>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46"/>
          <p:cNvGrpSpPr/>
          <p:nvPr/>
        </p:nvGrpSpPr>
        <p:grpSpPr>
          <a:xfrm>
            <a:off x="6080144" y="2098949"/>
            <a:ext cx="334346" cy="292123"/>
            <a:chOff x="5046550" y="2327025"/>
            <a:chExt cx="299325" cy="261525"/>
          </a:xfrm>
        </p:grpSpPr>
        <p:sp>
          <p:nvSpPr>
            <p:cNvPr id="8382" name="Google Shape;8382;p46"/>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46"/>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46"/>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5" name="Google Shape;8385;p46"/>
          <p:cNvSpPr/>
          <p:nvPr/>
        </p:nvSpPr>
        <p:spPr>
          <a:xfrm>
            <a:off x="6154882" y="2504527"/>
            <a:ext cx="184780" cy="331693"/>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6" name="Google Shape;8386;p46"/>
          <p:cNvGrpSpPr/>
          <p:nvPr/>
        </p:nvGrpSpPr>
        <p:grpSpPr>
          <a:xfrm>
            <a:off x="7336969" y="2505411"/>
            <a:ext cx="332587" cy="329934"/>
            <a:chOff x="6167350" y="2672800"/>
            <a:chExt cx="297750" cy="295375"/>
          </a:xfrm>
        </p:grpSpPr>
        <p:sp>
          <p:nvSpPr>
            <p:cNvPr id="8387" name="Google Shape;8387;p46"/>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46"/>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46"/>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46"/>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46"/>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2" name="Google Shape;8392;p46"/>
          <p:cNvGrpSpPr/>
          <p:nvPr/>
        </p:nvGrpSpPr>
        <p:grpSpPr>
          <a:xfrm>
            <a:off x="2310383" y="1687223"/>
            <a:ext cx="329068" cy="331693"/>
            <a:chOff x="1777925" y="1953700"/>
            <a:chExt cx="294600" cy="296950"/>
          </a:xfrm>
        </p:grpSpPr>
        <p:sp>
          <p:nvSpPr>
            <p:cNvPr id="8393" name="Google Shape;8393;p46"/>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46"/>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46"/>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46"/>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46"/>
          <p:cNvGrpSpPr/>
          <p:nvPr/>
        </p:nvGrpSpPr>
        <p:grpSpPr>
          <a:xfrm>
            <a:off x="2325351" y="2080477"/>
            <a:ext cx="299133" cy="329068"/>
            <a:chOff x="1790525" y="2319150"/>
            <a:chExt cx="267800" cy="294600"/>
          </a:xfrm>
        </p:grpSpPr>
        <p:sp>
          <p:nvSpPr>
            <p:cNvPr id="8398" name="Google Shape;8398;p46"/>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46"/>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0" name="Google Shape;8400;p46"/>
          <p:cNvSpPr/>
          <p:nvPr/>
        </p:nvSpPr>
        <p:spPr>
          <a:xfrm>
            <a:off x="2309041" y="2504527"/>
            <a:ext cx="331721" cy="331693"/>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1" name="Google Shape;8401;p46"/>
          <p:cNvGrpSpPr/>
          <p:nvPr/>
        </p:nvGrpSpPr>
        <p:grpSpPr>
          <a:xfrm>
            <a:off x="4411489" y="1688089"/>
            <a:ext cx="330827" cy="329962"/>
            <a:chOff x="3599700" y="1954475"/>
            <a:chExt cx="296175" cy="295400"/>
          </a:xfrm>
        </p:grpSpPr>
        <p:sp>
          <p:nvSpPr>
            <p:cNvPr id="8402" name="Google Shape;8402;p46"/>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46"/>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46"/>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46"/>
          <p:cNvGrpSpPr/>
          <p:nvPr/>
        </p:nvGrpSpPr>
        <p:grpSpPr>
          <a:xfrm>
            <a:off x="4412368" y="2080477"/>
            <a:ext cx="329068" cy="329068"/>
            <a:chOff x="3601275" y="2319150"/>
            <a:chExt cx="294600" cy="294600"/>
          </a:xfrm>
        </p:grpSpPr>
        <p:sp>
          <p:nvSpPr>
            <p:cNvPr id="8406" name="Google Shape;8406;p46"/>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46"/>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8" name="Google Shape;8408;p46"/>
          <p:cNvSpPr/>
          <p:nvPr/>
        </p:nvSpPr>
        <p:spPr>
          <a:xfrm>
            <a:off x="4411889" y="2505407"/>
            <a:ext cx="329962" cy="329934"/>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9" name="Google Shape;8409;p46"/>
          <p:cNvGrpSpPr/>
          <p:nvPr/>
        </p:nvGrpSpPr>
        <p:grpSpPr>
          <a:xfrm>
            <a:off x="6513741" y="1687670"/>
            <a:ext cx="310582" cy="330800"/>
            <a:chOff x="5421475" y="1945825"/>
            <a:chExt cx="278050" cy="296150"/>
          </a:xfrm>
        </p:grpSpPr>
        <p:sp>
          <p:nvSpPr>
            <p:cNvPr id="8410" name="Google Shape;8410;p46"/>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46"/>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46"/>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46"/>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46"/>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46"/>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46"/>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46"/>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8" name="Google Shape;8418;p46"/>
          <p:cNvSpPr/>
          <p:nvPr/>
        </p:nvSpPr>
        <p:spPr>
          <a:xfrm>
            <a:off x="6501811" y="2078714"/>
            <a:ext cx="334346" cy="332587"/>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9" name="Google Shape;8419;p46"/>
          <p:cNvGrpSpPr/>
          <p:nvPr/>
        </p:nvGrpSpPr>
        <p:grpSpPr>
          <a:xfrm>
            <a:off x="6503185" y="2563914"/>
            <a:ext cx="331693" cy="212928"/>
            <a:chOff x="5411225" y="2726350"/>
            <a:chExt cx="296950" cy="190625"/>
          </a:xfrm>
        </p:grpSpPr>
        <p:sp>
          <p:nvSpPr>
            <p:cNvPr id="8420" name="Google Shape;8420;p46"/>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46"/>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2" name="Google Shape;8422;p46"/>
          <p:cNvGrpSpPr/>
          <p:nvPr/>
        </p:nvGrpSpPr>
        <p:grpSpPr>
          <a:xfrm>
            <a:off x="7764197" y="1698574"/>
            <a:ext cx="332559" cy="308990"/>
            <a:chOff x="6524150" y="1938725"/>
            <a:chExt cx="297725" cy="276625"/>
          </a:xfrm>
        </p:grpSpPr>
        <p:sp>
          <p:nvSpPr>
            <p:cNvPr id="8423" name="Google Shape;8423;p46"/>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46"/>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46"/>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46"/>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7" name="Google Shape;8427;p46"/>
          <p:cNvGrpSpPr/>
          <p:nvPr/>
        </p:nvGrpSpPr>
        <p:grpSpPr>
          <a:xfrm>
            <a:off x="2726867" y="1687656"/>
            <a:ext cx="331721" cy="330827"/>
            <a:chOff x="2141000" y="1954475"/>
            <a:chExt cx="296975" cy="296175"/>
          </a:xfrm>
        </p:grpSpPr>
        <p:sp>
          <p:nvSpPr>
            <p:cNvPr id="8428" name="Google Shape;8428;p46"/>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46"/>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46"/>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46"/>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46"/>
          <p:cNvGrpSpPr/>
          <p:nvPr/>
        </p:nvGrpSpPr>
        <p:grpSpPr>
          <a:xfrm>
            <a:off x="2720723" y="2079918"/>
            <a:ext cx="344008" cy="330185"/>
            <a:chOff x="2140225" y="2318650"/>
            <a:chExt cx="307975" cy="295600"/>
          </a:xfrm>
        </p:grpSpPr>
        <p:sp>
          <p:nvSpPr>
            <p:cNvPr id="8433" name="Google Shape;8433;p46"/>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46"/>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5" name="Google Shape;8435;p46"/>
          <p:cNvGrpSpPr/>
          <p:nvPr/>
        </p:nvGrpSpPr>
        <p:grpSpPr>
          <a:xfrm>
            <a:off x="2725987" y="2504979"/>
            <a:ext cx="333480" cy="330800"/>
            <a:chOff x="2139425" y="2682250"/>
            <a:chExt cx="298550" cy="296150"/>
          </a:xfrm>
        </p:grpSpPr>
        <p:sp>
          <p:nvSpPr>
            <p:cNvPr id="8436" name="Google Shape;8436;p46"/>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46"/>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46"/>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46"/>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0" name="Google Shape;8440;p46"/>
          <p:cNvGrpSpPr/>
          <p:nvPr/>
        </p:nvGrpSpPr>
        <p:grpSpPr>
          <a:xfrm>
            <a:off x="4823141" y="1727686"/>
            <a:ext cx="331721" cy="250767"/>
            <a:chOff x="3962775" y="1990700"/>
            <a:chExt cx="296975" cy="224500"/>
          </a:xfrm>
        </p:grpSpPr>
        <p:sp>
          <p:nvSpPr>
            <p:cNvPr id="8441" name="Google Shape;8441;p46"/>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46"/>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46"/>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46"/>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46"/>
          <p:cNvGrpSpPr/>
          <p:nvPr/>
        </p:nvGrpSpPr>
        <p:grpSpPr>
          <a:xfrm>
            <a:off x="4823588" y="2079597"/>
            <a:ext cx="330827" cy="330827"/>
            <a:chOff x="3963575" y="2317575"/>
            <a:chExt cx="296175" cy="296175"/>
          </a:xfrm>
        </p:grpSpPr>
        <p:sp>
          <p:nvSpPr>
            <p:cNvPr id="8446" name="Google Shape;8446;p46"/>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46"/>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46"/>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46"/>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46"/>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46"/>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46"/>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46"/>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46"/>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46"/>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46"/>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46"/>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46"/>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46"/>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46"/>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46"/>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46"/>
          <p:cNvGrpSpPr/>
          <p:nvPr/>
        </p:nvGrpSpPr>
        <p:grpSpPr>
          <a:xfrm>
            <a:off x="4823588" y="2505411"/>
            <a:ext cx="330827" cy="329934"/>
            <a:chOff x="3962775" y="2683025"/>
            <a:chExt cx="296175" cy="295375"/>
          </a:xfrm>
        </p:grpSpPr>
        <p:sp>
          <p:nvSpPr>
            <p:cNvPr id="8463" name="Google Shape;8463;p46"/>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46"/>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46"/>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6" name="Google Shape;8466;p46"/>
          <p:cNvSpPr/>
          <p:nvPr/>
        </p:nvSpPr>
        <p:spPr>
          <a:xfrm>
            <a:off x="6917365" y="1688099"/>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7" name="Google Shape;8467;p46"/>
          <p:cNvGrpSpPr/>
          <p:nvPr/>
        </p:nvGrpSpPr>
        <p:grpSpPr>
          <a:xfrm>
            <a:off x="6920069" y="2080044"/>
            <a:ext cx="329934" cy="329934"/>
            <a:chOff x="5775900" y="2308125"/>
            <a:chExt cx="295375" cy="295375"/>
          </a:xfrm>
        </p:grpSpPr>
        <p:sp>
          <p:nvSpPr>
            <p:cNvPr id="8468" name="Google Shape;8468;p46"/>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46"/>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46"/>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46"/>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46"/>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3" name="Google Shape;8473;p46"/>
          <p:cNvGrpSpPr/>
          <p:nvPr/>
        </p:nvGrpSpPr>
        <p:grpSpPr>
          <a:xfrm>
            <a:off x="6939868" y="2504965"/>
            <a:ext cx="290336" cy="330827"/>
            <a:chOff x="5794025" y="2673575"/>
            <a:chExt cx="259925" cy="296175"/>
          </a:xfrm>
        </p:grpSpPr>
        <p:sp>
          <p:nvSpPr>
            <p:cNvPr id="8474" name="Google Shape;8474;p46"/>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46"/>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6" name="Google Shape;8476;p46"/>
          <p:cNvSpPr/>
          <p:nvPr/>
        </p:nvSpPr>
        <p:spPr>
          <a:xfrm>
            <a:off x="7765005" y="2080040"/>
            <a:ext cx="330827" cy="329934"/>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7" name="Google Shape;8477;p46"/>
          <p:cNvGrpSpPr/>
          <p:nvPr/>
        </p:nvGrpSpPr>
        <p:grpSpPr>
          <a:xfrm>
            <a:off x="1050280" y="3049892"/>
            <a:ext cx="332587" cy="329040"/>
            <a:chOff x="581525" y="3254850"/>
            <a:chExt cx="297750" cy="294575"/>
          </a:xfrm>
        </p:grpSpPr>
        <p:sp>
          <p:nvSpPr>
            <p:cNvPr id="8478" name="Google Shape;8478;p46"/>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46"/>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46"/>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1" name="Google Shape;8481;p46"/>
          <p:cNvGrpSpPr/>
          <p:nvPr/>
        </p:nvGrpSpPr>
        <p:grpSpPr>
          <a:xfrm>
            <a:off x="1049401" y="3464690"/>
            <a:ext cx="334346" cy="332168"/>
            <a:chOff x="580725" y="3617925"/>
            <a:chExt cx="299325" cy="297375"/>
          </a:xfrm>
        </p:grpSpPr>
        <p:sp>
          <p:nvSpPr>
            <p:cNvPr id="8482" name="Google Shape;8482;p46"/>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46"/>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46"/>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46"/>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46"/>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7" name="Google Shape;8487;p46"/>
          <p:cNvGrpSpPr/>
          <p:nvPr/>
        </p:nvGrpSpPr>
        <p:grpSpPr>
          <a:xfrm>
            <a:off x="1051160" y="3866308"/>
            <a:ext cx="330827" cy="330827"/>
            <a:chOff x="583100" y="3982600"/>
            <a:chExt cx="296175" cy="296175"/>
          </a:xfrm>
        </p:grpSpPr>
        <p:sp>
          <p:nvSpPr>
            <p:cNvPr id="8488" name="Google Shape;8488;p46"/>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46"/>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46"/>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46"/>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46"/>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46"/>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46"/>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5" name="Google Shape;8495;p46"/>
          <p:cNvGrpSpPr/>
          <p:nvPr/>
        </p:nvGrpSpPr>
        <p:grpSpPr>
          <a:xfrm>
            <a:off x="3160998" y="3049655"/>
            <a:ext cx="290336" cy="329515"/>
            <a:chOff x="2423775" y="3226875"/>
            <a:chExt cx="259925" cy="295000"/>
          </a:xfrm>
        </p:grpSpPr>
        <p:sp>
          <p:nvSpPr>
            <p:cNvPr id="8496" name="Google Shape;8496;p46"/>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46"/>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46"/>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9" name="Google Shape;8499;p46"/>
          <p:cNvGrpSpPr/>
          <p:nvPr/>
        </p:nvGrpSpPr>
        <p:grpSpPr>
          <a:xfrm>
            <a:off x="3139439" y="3466673"/>
            <a:ext cx="333452" cy="328203"/>
            <a:chOff x="2404875" y="3592725"/>
            <a:chExt cx="298525" cy="293825"/>
          </a:xfrm>
        </p:grpSpPr>
        <p:sp>
          <p:nvSpPr>
            <p:cNvPr id="8500" name="Google Shape;8500;p46"/>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46"/>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46"/>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3" name="Google Shape;8503;p46"/>
          <p:cNvGrpSpPr/>
          <p:nvPr/>
        </p:nvGrpSpPr>
        <p:grpSpPr>
          <a:xfrm>
            <a:off x="3140319" y="3866754"/>
            <a:ext cx="331693" cy="329934"/>
            <a:chOff x="2404875" y="3955825"/>
            <a:chExt cx="296950" cy="295375"/>
          </a:xfrm>
        </p:grpSpPr>
        <p:sp>
          <p:nvSpPr>
            <p:cNvPr id="8504" name="Google Shape;8504;p46"/>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46"/>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46"/>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46"/>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8" name="Google Shape;8508;p46"/>
          <p:cNvGrpSpPr/>
          <p:nvPr/>
        </p:nvGrpSpPr>
        <p:grpSpPr>
          <a:xfrm>
            <a:off x="5245063" y="3048999"/>
            <a:ext cx="329962" cy="330827"/>
            <a:chOff x="4263650" y="3235150"/>
            <a:chExt cx="295400" cy="296175"/>
          </a:xfrm>
        </p:grpSpPr>
        <p:sp>
          <p:nvSpPr>
            <p:cNvPr id="8509" name="Google Shape;8509;p46"/>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46"/>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46"/>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46"/>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46"/>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46"/>
          <p:cNvGrpSpPr/>
          <p:nvPr/>
        </p:nvGrpSpPr>
        <p:grpSpPr>
          <a:xfrm>
            <a:off x="5242871" y="3475916"/>
            <a:ext cx="334346" cy="309716"/>
            <a:chOff x="4266025" y="3609275"/>
            <a:chExt cx="299325" cy="277275"/>
          </a:xfrm>
        </p:grpSpPr>
        <p:sp>
          <p:nvSpPr>
            <p:cNvPr id="8515" name="Google Shape;8515;p46"/>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46"/>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7" name="Google Shape;8517;p46"/>
          <p:cNvGrpSpPr/>
          <p:nvPr/>
        </p:nvGrpSpPr>
        <p:grpSpPr>
          <a:xfrm>
            <a:off x="5243304" y="3866754"/>
            <a:ext cx="333480" cy="329934"/>
            <a:chOff x="4263650" y="3963700"/>
            <a:chExt cx="298550" cy="295375"/>
          </a:xfrm>
        </p:grpSpPr>
        <p:sp>
          <p:nvSpPr>
            <p:cNvPr id="8518" name="Google Shape;8518;p46"/>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46"/>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46"/>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46"/>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46"/>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46"/>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46"/>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46"/>
          <p:cNvGrpSpPr/>
          <p:nvPr/>
        </p:nvGrpSpPr>
        <p:grpSpPr>
          <a:xfrm>
            <a:off x="7396351" y="3048999"/>
            <a:ext cx="213822" cy="330827"/>
            <a:chOff x="6164975" y="3211525"/>
            <a:chExt cx="191425" cy="296175"/>
          </a:xfrm>
        </p:grpSpPr>
        <p:sp>
          <p:nvSpPr>
            <p:cNvPr id="8526" name="Google Shape;8526;p46"/>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46"/>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46"/>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46"/>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46"/>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46"/>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46"/>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46"/>
          <p:cNvGrpSpPr/>
          <p:nvPr/>
        </p:nvGrpSpPr>
        <p:grpSpPr>
          <a:xfrm>
            <a:off x="1470010" y="3049013"/>
            <a:ext cx="333480" cy="330800"/>
            <a:chOff x="946175" y="3253275"/>
            <a:chExt cx="298550" cy="296150"/>
          </a:xfrm>
        </p:grpSpPr>
        <p:sp>
          <p:nvSpPr>
            <p:cNvPr id="8534" name="Google Shape;8534;p46"/>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46"/>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46"/>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46"/>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46"/>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46"/>
          <p:cNvGrpSpPr/>
          <p:nvPr/>
        </p:nvGrpSpPr>
        <p:grpSpPr>
          <a:xfrm>
            <a:off x="1470890" y="3466673"/>
            <a:ext cx="331721" cy="328203"/>
            <a:chOff x="946175" y="3619500"/>
            <a:chExt cx="296975" cy="293825"/>
          </a:xfrm>
        </p:grpSpPr>
        <p:sp>
          <p:nvSpPr>
            <p:cNvPr id="8540" name="Google Shape;8540;p46"/>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46"/>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46"/>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46"/>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46"/>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46"/>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6" name="Google Shape;8546;p46"/>
          <p:cNvGrpSpPr/>
          <p:nvPr/>
        </p:nvGrpSpPr>
        <p:grpSpPr>
          <a:xfrm>
            <a:off x="1470457" y="3865875"/>
            <a:ext cx="332587" cy="331693"/>
            <a:chOff x="944600" y="3981825"/>
            <a:chExt cx="297750" cy="296950"/>
          </a:xfrm>
        </p:grpSpPr>
        <p:sp>
          <p:nvSpPr>
            <p:cNvPr id="8547" name="Google Shape;8547;p46"/>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46"/>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46"/>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46"/>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1" name="Google Shape;8551;p46"/>
          <p:cNvGrpSpPr/>
          <p:nvPr/>
        </p:nvGrpSpPr>
        <p:grpSpPr>
          <a:xfrm>
            <a:off x="3565479" y="3049445"/>
            <a:ext cx="330827" cy="329934"/>
            <a:chOff x="2768750" y="3227275"/>
            <a:chExt cx="296175" cy="295375"/>
          </a:xfrm>
        </p:grpSpPr>
        <p:sp>
          <p:nvSpPr>
            <p:cNvPr id="8552" name="Google Shape;8552;p46"/>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46"/>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46"/>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46"/>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46"/>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46"/>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46"/>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46"/>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0" name="Google Shape;8560;p46"/>
          <p:cNvGrpSpPr/>
          <p:nvPr/>
        </p:nvGrpSpPr>
        <p:grpSpPr>
          <a:xfrm>
            <a:off x="3585277" y="3466072"/>
            <a:ext cx="291230" cy="329403"/>
            <a:chOff x="2786075" y="3591800"/>
            <a:chExt cx="260725" cy="294900"/>
          </a:xfrm>
        </p:grpSpPr>
        <p:sp>
          <p:nvSpPr>
            <p:cNvPr id="8561" name="Google Shape;8561;p46"/>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46"/>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46"/>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46"/>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46"/>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6" name="Google Shape;8566;p46"/>
          <p:cNvGrpSpPr/>
          <p:nvPr/>
        </p:nvGrpSpPr>
        <p:grpSpPr>
          <a:xfrm>
            <a:off x="3623549" y="3866308"/>
            <a:ext cx="214687" cy="330827"/>
            <a:chOff x="2819150" y="3955025"/>
            <a:chExt cx="192200" cy="296175"/>
          </a:xfrm>
        </p:grpSpPr>
        <p:sp>
          <p:nvSpPr>
            <p:cNvPr id="8567" name="Google Shape;8567;p46"/>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46"/>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46"/>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46"/>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46"/>
          <p:cNvGrpSpPr/>
          <p:nvPr/>
        </p:nvGrpSpPr>
        <p:grpSpPr>
          <a:xfrm>
            <a:off x="5661947" y="3049878"/>
            <a:ext cx="329934" cy="329068"/>
            <a:chOff x="4629125" y="3235150"/>
            <a:chExt cx="295375" cy="294600"/>
          </a:xfrm>
        </p:grpSpPr>
        <p:sp>
          <p:nvSpPr>
            <p:cNvPr id="8572" name="Google Shape;8572;p46"/>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46"/>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46"/>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46"/>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46"/>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46"/>
          <p:cNvGrpSpPr/>
          <p:nvPr/>
        </p:nvGrpSpPr>
        <p:grpSpPr>
          <a:xfrm>
            <a:off x="5661933" y="3465807"/>
            <a:ext cx="329962" cy="329934"/>
            <a:chOff x="4628325" y="3599825"/>
            <a:chExt cx="295400" cy="295375"/>
          </a:xfrm>
        </p:grpSpPr>
        <p:sp>
          <p:nvSpPr>
            <p:cNvPr id="8578" name="Google Shape;8578;p46"/>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46"/>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46"/>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46"/>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46"/>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46"/>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46"/>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46"/>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46"/>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46"/>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46"/>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46"/>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0" name="Google Shape;8590;p46"/>
          <p:cNvGrpSpPr/>
          <p:nvPr/>
        </p:nvGrpSpPr>
        <p:grpSpPr>
          <a:xfrm>
            <a:off x="5681732" y="3866308"/>
            <a:ext cx="290364" cy="330827"/>
            <a:chOff x="4645650" y="3962900"/>
            <a:chExt cx="259950" cy="296175"/>
          </a:xfrm>
        </p:grpSpPr>
        <p:sp>
          <p:nvSpPr>
            <p:cNvPr id="8591" name="Google Shape;8591;p46"/>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46"/>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46"/>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46"/>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46"/>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46"/>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7" name="Google Shape;8597;p46"/>
          <p:cNvGrpSpPr/>
          <p:nvPr/>
        </p:nvGrpSpPr>
        <p:grpSpPr>
          <a:xfrm>
            <a:off x="7338295" y="3466254"/>
            <a:ext cx="329934" cy="329040"/>
            <a:chOff x="6143725" y="3582500"/>
            <a:chExt cx="295375" cy="294575"/>
          </a:xfrm>
        </p:grpSpPr>
        <p:sp>
          <p:nvSpPr>
            <p:cNvPr id="8598" name="Google Shape;8598;p46"/>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46"/>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46"/>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46"/>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46"/>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46"/>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46"/>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46"/>
          <p:cNvGrpSpPr/>
          <p:nvPr/>
        </p:nvGrpSpPr>
        <p:grpSpPr>
          <a:xfrm>
            <a:off x="1890873" y="3049013"/>
            <a:ext cx="331693" cy="330800"/>
            <a:chOff x="1310075" y="3253275"/>
            <a:chExt cx="296950" cy="296150"/>
          </a:xfrm>
        </p:grpSpPr>
        <p:sp>
          <p:nvSpPr>
            <p:cNvPr id="8606" name="Google Shape;8606;p46"/>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46"/>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46"/>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9" name="Google Shape;8609;p46"/>
          <p:cNvSpPr/>
          <p:nvPr/>
        </p:nvSpPr>
        <p:spPr>
          <a:xfrm>
            <a:off x="1892174" y="3466681"/>
            <a:ext cx="329068" cy="328175"/>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0" name="Google Shape;8610;p46"/>
          <p:cNvGrpSpPr/>
          <p:nvPr/>
        </p:nvGrpSpPr>
        <p:grpSpPr>
          <a:xfrm>
            <a:off x="1890427" y="3865554"/>
            <a:ext cx="332587" cy="332335"/>
            <a:chOff x="1310075" y="3980250"/>
            <a:chExt cx="297750" cy="297525"/>
          </a:xfrm>
        </p:grpSpPr>
        <p:sp>
          <p:nvSpPr>
            <p:cNvPr id="8611" name="Google Shape;8611;p46"/>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46"/>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46"/>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46"/>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46"/>
          <p:cNvGrpSpPr/>
          <p:nvPr/>
        </p:nvGrpSpPr>
        <p:grpSpPr>
          <a:xfrm>
            <a:off x="4030669" y="3049445"/>
            <a:ext cx="251660" cy="329934"/>
            <a:chOff x="3167275" y="3227275"/>
            <a:chExt cx="225300" cy="295375"/>
          </a:xfrm>
        </p:grpSpPr>
        <p:sp>
          <p:nvSpPr>
            <p:cNvPr id="8616" name="Google Shape;8616;p46"/>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46"/>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46"/>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46"/>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46"/>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1" name="Google Shape;8621;p46"/>
          <p:cNvSpPr/>
          <p:nvPr/>
        </p:nvSpPr>
        <p:spPr>
          <a:xfrm>
            <a:off x="3982694" y="3465033"/>
            <a:ext cx="347555" cy="331470"/>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2" name="Google Shape;8622;p46"/>
          <p:cNvGrpSpPr/>
          <p:nvPr/>
        </p:nvGrpSpPr>
        <p:grpSpPr>
          <a:xfrm>
            <a:off x="3990205" y="3866740"/>
            <a:ext cx="332587" cy="329962"/>
            <a:chOff x="3133425" y="3955025"/>
            <a:chExt cx="297750" cy="295400"/>
          </a:xfrm>
        </p:grpSpPr>
        <p:sp>
          <p:nvSpPr>
            <p:cNvPr id="8623" name="Google Shape;8623;p46"/>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46"/>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46"/>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6" name="Google Shape;8626;p46"/>
          <p:cNvGrpSpPr/>
          <p:nvPr/>
        </p:nvGrpSpPr>
        <p:grpSpPr>
          <a:xfrm>
            <a:off x="6081903" y="3048412"/>
            <a:ext cx="330827" cy="332000"/>
            <a:chOff x="4991425" y="3234750"/>
            <a:chExt cx="296175" cy="297225"/>
          </a:xfrm>
        </p:grpSpPr>
        <p:sp>
          <p:nvSpPr>
            <p:cNvPr id="8627" name="Google Shape;8627;p46"/>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46"/>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46"/>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46"/>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46"/>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46"/>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46"/>
          <p:cNvGrpSpPr/>
          <p:nvPr/>
        </p:nvGrpSpPr>
        <p:grpSpPr>
          <a:xfrm>
            <a:off x="6081903" y="3485159"/>
            <a:ext cx="330827" cy="291230"/>
            <a:chOff x="4991425" y="3617150"/>
            <a:chExt cx="296175" cy="260725"/>
          </a:xfrm>
        </p:grpSpPr>
        <p:sp>
          <p:nvSpPr>
            <p:cNvPr id="8634" name="Google Shape;8634;p46"/>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46"/>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46"/>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46"/>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46"/>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46"/>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46"/>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1" name="Google Shape;8641;p46"/>
          <p:cNvGrpSpPr/>
          <p:nvPr/>
        </p:nvGrpSpPr>
        <p:grpSpPr>
          <a:xfrm>
            <a:off x="6154927" y="3866740"/>
            <a:ext cx="184780" cy="329962"/>
            <a:chOff x="5056800" y="3962900"/>
            <a:chExt cx="165425" cy="295400"/>
          </a:xfrm>
        </p:grpSpPr>
        <p:sp>
          <p:nvSpPr>
            <p:cNvPr id="8642" name="Google Shape;8642;p46"/>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46"/>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46"/>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46"/>
          <p:cNvGrpSpPr/>
          <p:nvPr/>
        </p:nvGrpSpPr>
        <p:grpSpPr>
          <a:xfrm>
            <a:off x="7337415" y="3866754"/>
            <a:ext cx="331693" cy="329934"/>
            <a:chOff x="6168925" y="3936925"/>
            <a:chExt cx="296950" cy="295375"/>
          </a:xfrm>
        </p:grpSpPr>
        <p:sp>
          <p:nvSpPr>
            <p:cNvPr id="8646" name="Google Shape;8646;p46"/>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46"/>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46"/>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46"/>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46"/>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46"/>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2" name="Google Shape;8652;p46"/>
          <p:cNvGrpSpPr/>
          <p:nvPr/>
        </p:nvGrpSpPr>
        <p:grpSpPr>
          <a:xfrm>
            <a:off x="2310396" y="3049446"/>
            <a:ext cx="329040" cy="329934"/>
            <a:chOff x="1674750" y="3254050"/>
            <a:chExt cx="294575" cy="295375"/>
          </a:xfrm>
        </p:grpSpPr>
        <p:sp>
          <p:nvSpPr>
            <p:cNvPr id="8653" name="Google Shape;8653;p46"/>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46"/>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46"/>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46"/>
          <p:cNvGrpSpPr/>
          <p:nvPr/>
        </p:nvGrpSpPr>
        <p:grpSpPr>
          <a:xfrm>
            <a:off x="2324024" y="3465807"/>
            <a:ext cx="301785" cy="329934"/>
            <a:chOff x="1687350" y="3618725"/>
            <a:chExt cx="270175" cy="295375"/>
          </a:xfrm>
        </p:grpSpPr>
        <p:sp>
          <p:nvSpPr>
            <p:cNvPr id="8657" name="Google Shape;8657;p46"/>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46"/>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46"/>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46"/>
          <p:cNvGrpSpPr/>
          <p:nvPr/>
        </p:nvGrpSpPr>
        <p:grpSpPr>
          <a:xfrm>
            <a:off x="2308623" y="3866754"/>
            <a:ext cx="332587" cy="329934"/>
            <a:chOff x="1672375" y="3982600"/>
            <a:chExt cx="297750" cy="295375"/>
          </a:xfrm>
        </p:grpSpPr>
        <p:sp>
          <p:nvSpPr>
            <p:cNvPr id="8661" name="Google Shape;8661;p46"/>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46"/>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46"/>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4" name="Google Shape;8664;p46"/>
          <p:cNvGrpSpPr/>
          <p:nvPr/>
        </p:nvGrpSpPr>
        <p:grpSpPr>
          <a:xfrm>
            <a:off x="4411488" y="3048999"/>
            <a:ext cx="330827" cy="330827"/>
            <a:chOff x="3497300" y="3227275"/>
            <a:chExt cx="296175" cy="296175"/>
          </a:xfrm>
        </p:grpSpPr>
        <p:sp>
          <p:nvSpPr>
            <p:cNvPr id="8665" name="Google Shape;8665;p46"/>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46"/>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46"/>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46"/>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46"/>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46"/>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46"/>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46"/>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46"/>
          <p:cNvGrpSpPr/>
          <p:nvPr/>
        </p:nvGrpSpPr>
        <p:grpSpPr>
          <a:xfrm>
            <a:off x="4411934" y="3466687"/>
            <a:ext cx="329934" cy="328175"/>
            <a:chOff x="3497300" y="3591950"/>
            <a:chExt cx="295375" cy="293800"/>
          </a:xfrm>
        </p:grpSpPr>
        <p:sp>
          <p:nvSpPr>
            <p:cNvPr id="8674" name="Google Shape;8674;p46"/>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46"/>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46"/>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46"/>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46"/>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46"/>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46"/>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46"/>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2" name="Google Shape;8682;p46"/>
          <p:cNvGrpSpPr/>
          <p:nvPr/>
        </p:nvGrpSpPr>
        <p:grpSpPr>
          <a:xfrm>
            <a:off x="4411934" y="3866740"/>
            <a:ext cx="329934" cy="329962"/>
            <a:chOff x="3497300" y="3955025"/>
            <a:chExt cx="295375" cy="295400"/>
          </a:xfrm>
        </p:grpSpPr>
        <p:sp>
          <p:nvSpPr>
            <p:cNvPr id="8683" name="Google Shape;8683;p46"/>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46"/>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46"/>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6" name="Google Shape;8686;p46"/>
          <p:cNvGrpSpPr/>
          <p:nvPr/>
        </p:nvGrpSpPr>
        <p:grpSpPr>
          <a:xfrm>
            <a:off x="6514173" y="3049683"/>
            <a:ext cx="309716" cy="329459"/>
            <a:chOff x="5364750" y="3235150"/>
            <a:chExt cx="277275" cy="294950"/>
          </a:xfrm>
        </p:grpSpPr>
        <p:sp>
          <p:nvSpPr>
            <p:cNvPr id="8687" name="Google Shape;8687;p46"/>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46"/>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46"/>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46"/>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46"/>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46"/>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46"/>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46"/>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46"/>
          <p:cNvGrpSpPr/>
          <p:nvPr/>
        </p:nvGrpSpPr>
        <p:grpSpPr>
          <a:xfrm>
            <a:off x="6503171" y="3464481"/>
            <a:ext cx="331721" cy="332587"/>
            <a:chOff x="5355300" y="3598250"/>
            <a:chExt cx="296975" cy="297750"/>
          </a:xfrm>
        </p:grpSpPr>
        <p:sp>
          <p:nvSpPr>
            <p:cNvPr id="8696" name="Google Shape;8696;p46"/>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46"/>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46"/>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46"/>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46"/>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46"/>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46"/>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46"/>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46"/>
          <p:cNvGrpSpPr/>
          <p:nvPr/>
        </p:nvGrpSpPr>
        <p:grpSpPr>
          <a:xfrm>
            <a:off x="6507136" y="3924810"/>
            <a:ext cx="323790" cy="213822"/>
            <a:chOff x="5358450" y="4015675"/>
            <a:chExt cx="289875" cy="191425"/>
          </a:xfrm>
        </p:grpSpPr>
        <p:sp>
          <p:nvSpPr>
            <p:cNvPr id="8705" name="Google Shape;8705;p46"/>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46"/>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46"/>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46"/>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9" name="Google Shape;8709;p46"/>
          <p:cNvGrpSpPr/>
          <p:nvPr/>
        </p:nvGrpSpPr>
        <p:grpSpPr>
          <a:xfrm>
            <a:off x="7764616" y="3060629"/>
            <a:ext cx="331721" cy="307566"/>
            <a:chOff x="6543825" y="3202075"/>
            <a:chExt cx="296975" cy="275350"/>
          </a:xfrm>
        </p:grpSpPr>
        <p:sp>
          <p:nvSpPr>
            <p:cNvPr id="8710" name="Google Shape;8710;p46"/>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46"/>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46"/>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46"/>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46"/>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46"/>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46"/>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7" name="Google Shape;8717;p46"/>
          <p:cNvGrpSpPr/>
          <p:nvPr/>
        </p:nvGrpSpPr>
        <p:grpSpPr>
          <a:xfrm>
            <a:off x="2727312" y="3048999"/>
            <a:ext cx="330827" cy="330827"/>
            <a:chOff x="2037825" y="3254050"/>
            <a:chExt cx="296175" cy="296175"/>
          </a:xfrm>
        </p:grpSpPr>
        <p:sp>
          <p:nvSpPr>
            <p:cNvPr id="8718" name="Google Shape;8718;p46"/>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46"/>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46"/>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46"/>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46"/>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46"/>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4" name="Google Shape;8724;p46"/>
          <p:cNvGrpSpPr/>
          <p:nvPr/>
        </p:nvGrpSpPr>
        <p:grpSpPr>
          <a:xfrm>
            <a:off x="2725553" y="3465905"/>
            <a:ext cx="334346" cy="329738"/>
            <a:chOff x="2034675" y="3617925"/>
            <a:chExt cx="299325" cy="295200"/>
          </a:xfrm>
        </p:grpSpPr>
        <p:sp>
          <p:nvSpPr>
            <p:cNvPr id="8725" name="Google Shape;8725;p46"/>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46"/>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46"/>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46"/>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46"/>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0" name="Google Shape;8730;p46"/>
          <p:cNvGrpSpPr/>
          <p:nvPr/>
        </p:nvGrpSpPr>
        <p:grpSpPr>
          <a:xfrm>
            <a:off x="2727312" y="3866754"/>
            <a:ext cx="330827" cy="329934"/>
            <a:chOff x="2037825" y="3981825"/>
            <a:chExt cx="296175" cy="295375"/>
          </a:xfrm>
        </p:grpSpPr>
        <p:sp>
          <p:nvSpPr>
            <p:cNvPr id="8731" name="Google Shape;8731;p46"/>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46"/>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46"/>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4" name="Google Shape;8734;p46"/>
          <p:cNvGrpSpPr/>
          <p:nvPr/>
        </p:nvGrpSpPr>
        <p:grpSpPr>
          <a:xfrm>
            <a:off x="4823587" y="3079353"/>
            <a:ext cx="330827" cy="270119"/>
            <a:chOff x="3860400" y="3254050"/>
            <a:chExt cx="296175" cy="241825"/>
          </a:xfrm>
        </p:grpSpPr>
        <p:sp>
          <p:nvSpPr>
            <p:cNvPr id="8735" name="Google Shape;8735;p46"/>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46"/>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46"/>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46"/>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46"/>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46"/>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46"/>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46"/>
          <p:cNvGrpSpPr/>
          <p:nvPr/>
        </p:nvGrpSpPr>
        <p:grpSpPr>
          <a:xfrm>
            <a:off x="4823140" y="3465360"/>
            <a:ext cx="331721" cy="330827"/>
            <a:chOff x="3859600" y="3591950"/>
            <a:chExt cx="296975" cy="296175"/>
          </a:xfrm>
        </p:grpSpPr>
        <p:sp>
          <p:nvSpPr>
            <p:cNvPr id="8743" name="Google Shape;8743;p46"/>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46"/>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46"/>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46"/>
          <p:cNvGrpSpPr/>
          <p:nvPr/>
        </p:nvGrpSpPr>
        <p:grpSpPr>
          <a:xfrm>
            <a:off x="4823587" y="3866308"/>
            <a:ext cx="330827" cy="330827"/>
            <a:chOff x="3860400" y="3955025"/>
            <a:chExt cx="296175" cy="296175"/>
          </a:xfrm>
        </p:grpSpPr>
        <p:sp>
          <p:nvSpPr>
            <p:cNvPr id="8747" name="Google Shape;8747;p46"/>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46"/>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46"/>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46"/>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46"/>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46"/>
          <p:cNvGrpSpPr/>
          <p:nvPr/>
        </p:nvGrpSpPr>
        <p:grpSpPr>
          <a:xfrm>
            <a:off x="6916983" y="3049445"/>
            <a:ext cx="336105" cy="329934"/>
            <a:chOff x="5716825" y="3235950"/>
            <a:chExt cx="300900" cy="295375"/>
          </a:xfrm>
        </p:grpSpPr>
        <p:sp>
          <p:nvSpPr>
            <p:cNvPr id="8753" name="Google Shape;8753;p46"/>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46"/>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46"/>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46"/>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46"/>
          <p:cNvGrpSpPr/>
          <p:nvPr/>
        </p:nvGrpSpPr>
        <p:grpSpPr>
          <a:xfrm>
            <a:off x="6929298" y="3475916"/>
            <a:ext cx="311475" cy="309716"/>
            <a:chOff x="5727850" y="3609275"/>
            <a:chExt cx="278850" cy="277275"/>
          </a:xfrm>
        </p:grpSpPr>
        <p:sp>
          <p:nvSpPr>
            <p:cNvPr id="8758" name="Google Shape;8758;p46"/>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46"/>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46"/>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46"/>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46"/>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46"/>
          <p:cNvGrpSpPr/>
          <p:nvPr/>
        </p:nvGrpSpPr>
        <p:grpSpPr>
          <a:xfrm>
            <a:off x="6939868" y="3866754"/>
            <a:ext cx="290336" cy="329934"/>
            <a:chOff x="5736525" y="3963700"/>
            <a:chExt cx="259925" cy="295375"/>
          </a:xfrm>
        </p:grpSpPr>
        <p:sp>
          <p:nvSpPr>
            <p:cNvPr id="8764" name="Google Shape;8764;p46"/>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46"/>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46"/>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46"/>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46"/>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46"/>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46"/>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46"/>
          <p:cNvGrpSpPr/>
          <p:nvPr/>
        </p:nvGrpSpPr>
        <p:grpSpPr>
          <a:xfrm>
            <a:off x="7764616" y="3465360"/>
            <a:ext cx="331721" cy="330827"/>
            <a:chOff x="6553275" y="3604550"/>
            <a:chExt cx="296975" cy="296175"/>
          </a:xfrm>
        </p:grpSpPr>
        <p:sp>
          <p:nvSpPr>
            <p:cNvPr id="8772" name="Google Shape;8772;p46"/>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46"/>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46"/>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46"/>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46"/>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46"/>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81" name="Shape 8781"/>
        <p:cNvGrpSpPr/>
        <p:nvPr/>
      </p:nvGrpSpPr>
      <p:grpSpPr>
        <a:xfrm>
          <a:off x="0" y="0"/>
          <a:ext cx="0" cy="0"/>
          <a:chOff x="0" y="0"/>
          <a:chExt cx="0" cy="0"/>
        </a:xfrm>
      </p:grpSpPr>
      <p:pic>
        <p:nvPicPr>
          <p:cNvPr id="8782" name="Google Shape;8782;p4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Photography Portfolio by Slidego">
  <a:themeElements>
    <a:clrScheme name="Simple Light">
      <a:dk1>
        <a:srgbClr val="434343"/>
      </a:dk1>
      <a:lt1>
        <a:srgbClr val="F5F4F4"/>
      </a:lt1>
      <a:dk2>
        <a:srgbClr val="595959"/>
      </a:dk2>
      <a:lt2>
        <a:srgbClr val="EEEEEE"/>
      </a:lt2>
      <a:accent1>
        <a:srgbClr val="FA8072"/>
      </a:accent1>
      <a:accent2>
        <a:srgbClr val="2F5E43"/>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