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77" r:id="rId2"/>
    <p:sldId id="257" r:id="rId3"/>
    <p:sldId id="448" r:id="rId4"/>
    <p:sldId id="307" r:id="rId5"/>
    <p:sldId id="259" r:id="rId6"/>
    <p:sldId id="449" r:id="rId7"/>
    <p:sldId id="450" r:id="rId8"/>
    <p:sldId id="453" r:id="rId9"/>
    <p:sldId id="454" r:id="rId10"/>
    <p:sldId id="455" r:id="rId11"/>
    <p:sldId id="456" r:id="rId12"/>
    <p:sldId id="452" r:id="rId13"/>
    <p:sldId id="457" r:id="rId14"/>
    <p:sldId id="460" r:id="rId15"/>
    <p:sldId id="458" r:id="rId16"/>
    <p:sldId id="459" r:id="rId17"/>
    <p:sldId id="451" r:id="rId18"/>
    <p:sldId id="292" r:id="rId19"/>
    <p:sldId id="287" r:id="rId20"/>
    <p:sldId id="288" r:id="rId21"/>
    <p:sldId id="461" r:id="rId22"/>
    <p:sldId id="462" r:id="rId23"/>
    <p:sldId id="430" r:id="rId24"/>
    <p:sldId id="431" r:id="rId25"/>
    <p:sldId id="293" r:id="rId26"/>
    <p:sldId id="466" r:id="rId27"/>
    <p:sldId id="295" r:id="rId28"/>
    <p:sldId id="447" r:id="rId29"/>
  </p:sldIdLst>
  <p:sldSz cx="12192000" cy="6858000"/>
  <p:notesSz cx="6858000" cy="9144000"/>
  <p:embeddedFontLst>
    <p:embeddedFont>
      <p:font typeface="Poppins Light" panose="00000400000000000000" pitchFamily="2" charset="0"/>
      <p:regular r:id="rId31"/>
      <p:italic r:id="rId32"/>
    </p:embeddedFont>
    <p:embeddedFont>
      <p:font typeface="Rammetto One" panose="02000505020000020004" pitchFamily="2" charset="0"/>
      <p:regular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E45"/>
    <a:srgbClr val="1293FF"/>
    <a:srgbClr val="6ECAFF"/>
    <a:srgbClr val="FDCB0F"/>
    <a:srgbClr val="F50D02"/>
    <a:srgbClr val="75D9F6"/>
    <a:srgbClr val="FFC728"/>
    <a:srgbClr val="1CAB56"/>
    <a:srgbClr val="FFC3D0"/>
    <a:srgbClr val="FFF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63" autoAdjust="0"/>
    <p:restoredTop sz="94660"/>
  </p:normalViewPr>
  <p:slideViewPr>
    <p:cSldViewPr snapToGrid="0">
      <p:cViewPr>
        <p:scale>
          <a:sx n="50" d="100"/>
          <a:sy n="50" d="100"/>
        </p:scale>
        <p:origin x="1580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2022-08-17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3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8.png"/><Relationship Id="rId14" Type="http://schemas.openxmlformats.org/officeDocument/2006/relationships/image" Target="../media/image20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17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6.png"/><Relationship Id="rId3" Type="http://schemas.openxmlformats.org/officeDocument/2006/relationships/image" Target="../media/image21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0.png"/><Relationship Id="rId7" Type="http://schemas.openxmlformats.org/officeDocument/2006/relationships/image" Target="../media/image2.svg"/><Relationship Id="rId12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2.png"/><Relationship Id="rId9" Type="http://schemas.openxmlformats.org/officeDocument/2006/relationships/hyperlink" Target="http://www.pptmon.com/" TargetMode="External"/><Relationship Id="rId1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17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6.png"/><Relationship Id="rId3" Type="http://schemas.openxmlformats.org/officeDocument/2006/relationships/image" Target="../media/image21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17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sv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7.png"/><Relationship Id="rId1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sv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sv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18.png"/><Relationship Id="rId14" Type="http://schemas.openxmlformats.org/officeDocument/2006/relationships/image" Target="../media/image20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2.png"/><Relationship Id="rId1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3">
            <a:hlinkClick r:id="rId2"/>
            <a:extLst>
              <a:ext uri="{FF2B5EF4-FFF2-40B4-BE49-F238E27FC236}">
                <a16:creationId xmlns:a16="http://schemas.microsoft.com/office/drawing/2014/main" id="{B0387334-3DE2-4B37-8BB1-E06875321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" name="TextBox 3">
            <a:hlinkClick r:id="rId5"/>
            <a:extLst>
              <a:ext uri="{FF2B5EF4-FFF2-40B4-BE49-F238E27FC236}">
                <a16:creationId xmlns:a16="http://schemas.microsoft.com/office/drawing/2014/main" id="{78047C9B-1BD3-465B-8B6E-F454EF299FF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156AF3F-8EC3-4DF2-9B76-3699D6C14A1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4F3CBF8-C948-4875-8BD9-21696A77E97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1647429"/>
            <a:ext cx="7061200" cy="404574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7A9A4C0-385A-47F8-9C15-0EA4F5FDD4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>
            <a:off x="0" y="0"/>
            <a:ext cx="4120475" cy="3148952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EAE2666-1256-462D-9D6B-B08638C458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>
            <a:off x="8078011" y="0"/>
            <a:ext cx="4113989" cy="311285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1643F3FA-76A3-4D6D-8A10-981AB8B105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>
            <a:off x="0" y="3709048"/>
            <a:ext cx="4120475" cy="3148952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097A31AF-49AD-40CB-B00D-CA1FAC0B34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>
            <a:off x="8078011" y="4143983"/>
            <a:ext cx="4113989" cy="2714017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35B30D23-989C-4FC2-B108-0DD3C362FE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02" y="-19212"/>
            <a:ext cx="1855842" cy="2500386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0392214-23AC-4892-AE26-CD3864AEAFA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9433941" y="-250779"/>
            <a:ext cx="1861398" cy="2500385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44E01DF3-86C7-4722-BF42-AB40995195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33" r="76947" b="26093"/>
          <a:stretch/>
        </p:blipFill>
        <p:spPr>
          <a:xfrm>
            <a:off x="-66837" y="2464546"/>
            <a:ext cx="2418864" cy="2178996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150A0266-C7EC-4058-84FB-ED060DACFE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9" t="8433" r="40049" b="68652"/>
          <a:stretch/>
        </p:blipFill>
        <p:spPr>
          <a:xfrm>
            <a:off x="4809943" y="0"/>
            <a:ext cx="2156433" cy="1571469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905DC4A7-8E23-4FE4-B30F-6F21BE015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 r="8185" b="2737"/>
          <a:stretch/>
        </p:blipFill>
        <p:spPr>
          <a:xfrm>
            <a:off x="10058665" y="3148952"/>
            <a:ext cx="2133335" cy="3709048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8FB650F0-0EEE-4479-B287-04D1A64F0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20"/>
          <a:stretch/>
        </p:blipFill>
        <p:spPr>
          <a:xfrm>
            <a:off x="2359338" y="235518"/>
            <a:ext cx="6256020" cy="1335951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A446086F-8EA5-4320-9336-B66638595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92"/>
          <a:stretch/>
        </p:blipFill>
        <p:spPr>
          <a:xfrm>
            <a:off x="1782325" y="4448545"/>
            <a:ext cx="7200900" cy="2421405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28AA15F2-2C0F-4FBE-8630-C49139851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5" t="26103" b="25783"/>
          <a:stretch/>
        </p:blipFill>
        <p:spPr>
          <a:xfrm>
            <a:off x="9739835" y="1998827"/>
            <a:ext cx="1672487" cy="3299613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14620E88-A0CE-4C96-8D1A-040BA2E5FB5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284" y="4143983"/>
            <a:ext cx="1861398" cy="2500385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A076C8A4-E295-4FC3-B1A3-F39E3AB6FD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9"/>
          <a:stretch/>
        </p:blipFill>
        <p:spPr>
          <a:xfrm rot="10800000">
            <a:off x="9096460" y="5028187"/>
            <a:ext cx="1855842" cy="1829813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CD9D0C2B-3F16-4A13-8309-37D361E96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10" b="44622"/>
          <a:stretch/>
        </p:blipFill>
        <p:spPr>
          <a:xfrm>
            <a:off x="81867" y="1335694"/>
            <a:ext cx="2282450" cy="331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33589862-3F4D-4D4F-A56D-803ECA7D92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99E25B3E-4D75-4866-9789-EAE58E27AC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232BD296-78F3-4F63-85A4-A951BA136F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1788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4">
            <a:extLst>
              <a:ext uri="{FF2B5EF4-FFF2-40B4-BE49-F238E27FC236}">
                <a16:creationId xmlns:a16="http://schemas.microsoft.com/office/drawing/2014/main" id="{8B8AFB10-1090-401B-8483-DC89894C01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1788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6" name="그림 개체 틀 4">
            <a:extLst>
              <a:ext uri="{FF2B5EF4-FFF2-40B4-BE49-F238E27FC236}">
                <a16:creationId xmlns:a16="http://schemas.microsoft.com/office/drawing/2014/main" id="{9488146F-FA44-4C83-92C1-EC7176FF8A0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1788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DA259A38-DF7E-4908-A49C-2B0331418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4" r="64765"/>
          <a:stretch/>
        </p:blipFill>
        <p:spPr>
          <a:xfrm flipH="1">
            <a:off x="10013784" y="5662194"/>
            <a:ext cx="2178215" cy="1195806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3D5DC57-FF10-4ED9-A358-6E35C65253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3" t="77967"/>
          <a:stretch/>
        </p:blipFill>
        <p:spPr>
          <a:xfrm flipH="1">
            <a:off x="-1" y="5986348"/>
            <a:ext cx="2556061" cy="87165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0C96BA2-20EF-4FCF-9B95-77092C1DA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3" t="15267" r="1"/>
          <a:stretch/>
        </p:blipFill>
        <p:spPr>
          <a:xfrm>
            <a:off x="-1" y="-12617"/>
            <a:ext cx="1040113" cy="164719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19246B55-CF49-4F00-8739-C3DE2A136A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9" r="21703"/>
          <a:stretch/>
        </p:blipFill>
        <p:spPr>
          <a:xfrm rot="5400000" flipH="1">
            <a:off x="10882063" y="-176836"/>
            <a:ext cx="1133102" cy="148677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2845F87D-6D78-434C-A905-C350AF65F5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" r="65124" b="19591"/>
          <a:stretch/>
        </p:blipFill>
        <p:spPr>
          <a:xfrm flipH="1" flipV="1">
            <a:off x="11124149" y="3013765"/>
            <a:ext cx="1067851" cy="318110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A0940BC9-7C08-4F46-B0B4-146C820C5A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5" t="11756" r="4054"/>
          <a:stretch/>
        </p:blipFill>
        <p:spPr>
          <a:xfrm flipH="1">
            <a:off x="-1" y="3366956"/>
            <a:ext cx="1148397" cy="3491044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8EACEBC0-FFB9-4CC0-AC37-8CED74FD79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" t="22799" r="32218"/>
          <a:stretch/>
        </p:blipFill>
        <p:spPr>
          <a:xfrm flipH="1">
            <a:off x="9768838" y="3708400"/>
            <a:ext cx="2423161" cy="3054164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8F6A48BD-9FAB-4E7C-92FB-2F1AE21F3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20" r="22110" b="6479"/>
          <a:stretch/>
        </p:blipFill>
        <p:spPr>
          <a:xfrm flipH="1">
            <a:off x="2503707" y="6359525"/>
            <a:ext cx="2951363" cy="498475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4F0FC72D-DCDF-4653-9240-6217232833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" r="36192" b="52715"/>
          <a:stretch/>
        </p:blipFill>
        <p:spPr>
          <a:xfrm flipH="1">
            <a:off x="9459232" y="0"/>
            <a:ext cx="2650573" cy="179570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0C249181-2749-4B01-8F81-43CDCA2B0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5" r="20410" b="56470"/>
          <a:stretch/>
        </p:blipFill>
        <p:spPr>
          <a:xfrm flipH="1">
            <a:off x="279399" y="-12617"/>
            <a:ext cx="2872289" cy="135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395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590C4815-5661-4BD4-97B3-F6E6DF867F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D10291C-0812-43BB-ACE8-2F46B1A374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35C4A91-F9BA-4A70-A0EC-F1B624E081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 flipH="1">
            <a:off x="0" y="0"/>
            <a:ext cx="2373223" cy="17957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C23EAF7-4875-4DBC-AF65-B00E5AC8DB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 flipH="1">
            <a:off x="9815036" y="5041475"/>
            <a:ext cx="2376964" cy="181652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DE2BE43-31C0-473D-B81F-19E6B72EDE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6"/>
          <a:stretch/>
        </p:blipFill>
        <p:spPr>
          <a:xfrm flipH="1">
            <a:off x="11241972" y="3536579"/>
            <a:ext cx="950029" cy="194397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F2C22F4-D0AA-4148-9C4D-5C1D8AF02E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9"/>
          <a:stretch/>
        </p:blipFill>
        <p:spPr>
          <a:xfrm rot="16200000">
            <a:off x="-31907" y="1186541"/>
            <a:ext cx="1195278" cy="113146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7B9CA739-4E66-4836-8E15-E570AB51F5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 t="43831" r="76947" b="26094"/>
          <a:stretch/>
        </p:blipFill>
        <p:spPr>
          <a:xfrm flipH="1">
            <a:off x="11003518" y="-1"/>
            <a:ext cx="1188482" cy="1189787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C8FAAC00-FAF0-4F13-817F-1E0B6C77B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 r="5216" b="10904"/>
          <a:stretch/>
        </p:blipFill>
        <p:spPr>
          <a:xfrm flipH="1">
            <a:off x="0" y="5041475"/>
            <a:ext cx="1410361" cy="1816525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5045A182-AE9C-4D7B-A73B-4805133249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75"/>
          <a:stretch/>
        </p:blipFill>
        <p:spPr>
          <a:xfrm flipH="1">
            <a:off x="8371867" y="0"/>
            <a:ext cx="3608889" cy="110870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A26DF120-90F5-49CC-8E1E-BF6C13A3CF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72" r="13007" b="34945"/>
          <a:stretch/>
        </p:blipFill>
        <p:spPr>
          <a:xfrm flipH="1">
            <a:off x="-1" y="2488612"/>
            <a:ext cx="1410362" cy="257368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3568F68-A5A6-4A5F-8575-64F06135F1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42"/>
          <a:stretch/>
        </p:blipFill>
        <p:spPr>
          <a:xfrm flipH="1">
            <a:off x="1698930" y="5949737"/>
            <a:ext cx="4153959" cy="908263"/>
          </a:xfrm>
          <a:prstGeom prst="rect">
            <a:avLst/>
          </a:prstGeom>
        </p:spPr>
      </p:pic>
      <p:sp>
        <p:nvSpPr>
          <p:cNvPr id="24" name="그림 개체 틀 7">
            <a:extLst>
              <a:ext uri="{FF2B5EF4-FFF2-40B4-BE49-F238E27FC236}">
                <a16:creationId xmlns:a16="http://schemas.microsoft.com/office/drawing/2014/main" id="{D0ABD3FB-F2C7-4C13-A836-417362077A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9364" y="783771"/>
            <a:ext cx="3133272" cy="5290458"/>
          </a:xfrm>
          <a:prstGeom prst="roundRect">
            <a:avLst>
              <a:gd name="adj" fmla="val 74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7">
            <a:extLst>
              <a:ext uri="{FF2B5EF4-FFF2-40B4-BE49-F238E27FC236}">
                <a16:creationId xmlns:a16="http://schemas.microsoft.com/office/drawing/2014/main" id="{BDF5C411-F25E-4CCC-B6CA-76B8372D6A1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12793" y="783771"/>
            <a:ext cx="3133272" cy="5290458"/>
          </a:xfrm>
          <a:prstGeom prst="roundRect">
            <a:avLst>
              <a:gd name="adj" fmla="val 74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57358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744EC4A2-F0FC-459D-87B1-22D397181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1F3399E-358E-4CCB-9DD0-FA87F36867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2391A207-1C33-4252-9014-CA77CBACC1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4">
            <a:extLst>
              <a:ext uri="{FF2B5EF4-FFF2-40B4-BE49-F238E27FC236}">
                <a16:creationId xmlns:a16="http://schemas.microsoft.com/office/drawing/2014/main" id="{4F8B3256-7FA7-4379-BE43-97F11EA1622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19335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5CD01BA-5ECE-4303-B744-B5E7DA45E1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 flipH="1">
            <a:off x="9815037" y="0"/>
            <a:ext cx="2376964" cy="181652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EE3B75F-9358-43F4-B29B-46549C8F29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 flipH="1">
            <a:off x="1" y="5292374"/>
            <a:ext cx="2373223" cy="156562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1A3290D7-7113-4E4F-B858-CDEFBFE281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70"/>
          <a:stretch/>
        </p:blipFill>
        <p:spPr>
          <a:xfrm flipH="1">
            <a:off x="11478712" y="1040065"/>
            <a:ext cx="697584" cy="395615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2F4EC3B3-1CA7-4F49-A447-0D7F46B556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12" t="2308" r="3314" b="25784"/>
          <a:stretch/>
        </p:blipFill>
        <p:spPr>
          <a:xfrm flipH="1">
            <a:off x="0" y="1"/>
            <a:ext cx="1054102" cy="2844800"/>
          </a:xfrm>
          <a:custGeom>
            <a:avLst/>
            <a:gdLst>
              <a:gd name="connsiteX0" fmla="*/ 0 w 1054102"/>
              <a:gd name="connsiteY0" fmla="*/ 0 h 2844800"/>
              <a:gd name="connsiteX1" fmla="*/ 1054102 w 1054102"/>
              <a:gd name="connsiteY1" fmla="*/ 0 h 2844800"/>
              <a:gd name="connsiteX2" fmla="*/ 1054102 w 1054102"/>
              <a:gd name="connsiteY2" fmla="*/ 2844800 h 2844800"/>
              <a:gd name="connsiteX3" fmla="*/ 194734 w 1054102"/>
              <a:gd name="connsiteY3" fmla="*/ 2844800 h 2844800"/>
              <a:gd name="connsiteX4" fmla="*/ 194734 w 1054102"/>
              <a:gd name="connsiteY4" fmla="*/ 2662766 h 2844800"/>
              <a:gd name="connsiteX5" fmla="*/ 0 w 1054102"/>
              <a:gd name="connsiteY5" fmla="*/ 2662766 h 284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4102" h="2844800">
                <a:moveTo>
                  <a:pt x="0" y="0"/>
                </a:moveTo>
                <a:lnTo>
                  <a:pt x="1054102" y="0"/>
                </a:lnTo>
                <a:lnTo>
                  <a:pt x="1054102" y="2844800"/>
                </a:lnTo>
                <a:lnTo>
                  <a:pt x="194734" y="2844800"/>
                </a:lnTo>
                <a:lnTo>
                  <a:pt x="194734" y="2662766"/>
                </a:lnTo>
                <a:lnTo>
                  <a:pt x="0" y="2662766"/>
                </a:lnTo>
                <a:close/>
              </a:path>
            </a:pathLst>
          </a:cu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F6F8D74B-B63F-4485-9225-98B74C291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7" t="11620" r="66886"/>
          <a:stretch/>
        </p:blipFill>
        <p:spPr>
          <a:xfrm flipH="1" flipV="1">
            <a:off x="10981268" y="3361529"/>
            <a:ext cx="1210733" cy="349647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407498A2-4444-4281-8F33-B75258C6D0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0"/>
          <a:stretch/>
        </p:blipFill>
        <p:spPr>
          <a:xfrm rot="16200000">
            <a:off x="-22645" y="1291146"/>
            <a:ext cx="925353" cy="88006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21343496-6317-4027-AED6-E53DA7D162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3"/>
          <a:stretch/>
        </p:blipFill>
        <p:spPr>
          <a:xfrm flipH="1">
            <a:off x="10702916" y="5689599"/>
            <a:ext cx="1076781" cy="116840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1A04A7A-3FFA-4EBC-A556-D23774697D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48806" b="11619"/>
          <a:stretch/>
        </p:blipFill>
        <p:spPr>
          <a:xfrm flipH="1">
            <a:off x="82195" y="5309905"/>
            <a:ext cx="3257906" cy="1565627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EB2237A-408E-4C6B-9853-219D7553A1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" r="34129" b="58506"/>
          <a:stretch/>
        </p:blipFill>
        <p:spPr>
          <a:xfrm flipH="1">
            <a:off x="9440030" y="1"/>
            <a:ext cx="2736266" cy="15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683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9C2EFE4-56DA-490F-905F-079A1B954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7CE6B82-A990-4B74-A06F-5A03FCB780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7"/>
          <a:stretch/>
        </p:blipFill>
        <p:spPr>
          <a:xfrm flipH="1">
            <a:off x="6657511" y="3230883"/>
            <a:ext cx="3789114" cy="362711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D8D0587-DCF0-4A7B-AEE9-5DC875FDA7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0" name="Graphic 3">
            <a:hlinkClick r:id="rId5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8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3757CB3B-D666-4F75-B28F-632B934088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6376" b="76349"/>
          <a:stretch/>
        </p:blipFill>
        <p:spPr>
          <a:xfrm flipH="1">
            <a:off x="10530029" y="0"/>
            <a:ext cx="1740819" cy="78362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A20F52F-977B-4234-B279-22E9F69830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4" r="64765"/>
          <a:stretch/>
        </p:blipFill>
        <p:spPr>
          <a:xfrm flipH="1">
            <a:off x="10446625" y="5856530"/>
            <a:ext cx="1824223" cy="100147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ACC40F7-CC69-4AF8-A5AD-4C93130B4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3" t="77967"/>
          <a:stretch/>
        </p:blipFill>
        <p:spPr>
          <a:xfrm flipH="1">
            <a:off x="78848" y="6128004"/>
            <a:ext cx="2140664" cy="72999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0CB911C-8A67-4DD7-A514-CA6C4D0707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1" b="79576"/>
          <a:stretch/>
        </p:blipFill>
        <p:spPr>
          <a:xfrm flipH="1">
            <a:off x="78849" y="0"/>
            <a:ext cx="1905685" cy="67666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ADA2718-7DB1-4E96-A94A-77D1CE1A2AF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0957889" y="5216808"/>
            <a:ext cx="1101376" cy="147946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B4A579F9-80B3-47F9-A2E9-D4A7D8278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" r="65124" b="19591"/>
          <a:stretch/>
        </p:blipFill>
        <p:spPr>
          <a:xfrm flipH="1">
            <a:off x="11176216" y="1888047"/>
            <a:ext cx="1094632" cy="318110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466C6880-1B67-43C6-97D4-7F30C6989D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4" t="11756"/>
          <a:stretch/>
        </p:blipFill>
        <p:spPr>
          <a:xfrm flipH="1">
            <a:off x="72104" y="2810994"/>
            <a:ext cx="1298650" cy="349104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D1497443-10B5-42C8-AE75-0EC5142D7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3" b="82896"/>
          <a:stretch/>
        </p:blipFill>
        <p:spPr>
          <a:xfrm flipH="1">
            <a:off x="2749290" y="0"/>
            <a:ext cx="3608889" cy="542438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BD65B85-1EBE-4014-A62B-102C998834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" t="924" r="40569" b="53686"/>
          <a:stretch/>
        </p:blipFill>
        <p:spPr>
          <a:xfrm flipH="1">
            <a:off x="9897625" y="1"/>
            <a:ext cx="2373223" cy="1795700"/>
          </a:xfrm>
          <a:prstGeom prst="rect">
            <a:avLst/>
          </a:prstGeom>
        </p:spPr>
      </p:pic>
      <p:sp>
        <p:nvSpPr>
          <p:cNvPr id="29" name="그림 개체 틀 17">
            <a:extLst>
              <a:ext uri="{FF2B5EF4-FFF2-40B4-BE49-F238E27FC236}">
                <a16:creationId xmlns:a16="http://schemas.microsoft.com/office/drawing/2014/main" id="{08609716-204D-468A-B9F7-71993037C8F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1433" y="748362"/>
            <a:ext cx="10544580" cy="2680638"/>
          </a:xfrm>
          <a:prstGeom prst="roundRect">
            <a:avLst>
              <a:gd name="adj" fmla="val 90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8401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5E289874-7B89-4ADB-AA84-3A6CEDCE9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E108385-626D-4783-ABA5-25E4DF68B9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E0B10CFE-2CF3-494D-8DA7-66756CE23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06339" y="1081213"/>
            <a:ext cx="2211845" cy="4839816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6FFA3B2E-739A-4E1A-A565-C2AA7D5781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 flipH="1">
            <a:off x="10395351" y="0"/>
            <a:ext cx="1796650" cy="137303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78B4F82E-35E1-4E04-837A-A7F18E2D29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 flipH="1">
            <a:off x="1" y="0"/>
            <a:ext cx="1793822" cy="135729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A80DDED-6C96-409D-AA4C-F72CFC053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 flipH="1">
            <a:off x="10395351" y="5484963"/>
            <a:ext cx="1796650" cy="137303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BB2A1A3-7557-4C28-B89C-6E01D2B86A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 flipH="1">
            <a:off x="1" y="5674607"/>
            <a:ext cx="1793822" cy="118339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9694412C-E592-4C73-A971-42CAE41F28F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2" y="308452"/>
            <a:ext cx="1048958" cy="141326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4317E31-ABBF-4DA7-956F-61C1EFAD06D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0725289" y="5321667"/>
            <a:ext cx="1157143" cy="155437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9112A67-BCA2-4A2A-974D-9A996F95B6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33" r="76947" b="26093"/>
          <a:stretch/>
        </p:blipFill>
        <p:spPr>
          <a:xfrm flipH="1">
            <a:off x="11069369" y="230516"/>
            <a:ext cx="1054746" cy="95015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11B8DDDA-E06C-441C-8812-FEF579E2B9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9" t="14819" r="40049" b="68652"/>
          <a:stretch/>
        </p:blipFill>
        <p:spPr>
          <a:xfrm flipH="1">
            <a:off x="9743201" y="-1"/>
            <a:ext cx="868968" cy="456787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A5C0FE54-0F60-4E92-B494-B0ABDA7E32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/>
          <a:stretch/>
        </p:blipFill>
        <p:spPr>
          <a:xfrm flipH="1">
            <a:off x="1" y="5311338"/>
            <a:ext cx="1048957" cy="1366086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9915395-83C4-4195-993B-C052E42FE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66" b="8895"/>
          <a:stretch/>
        </p:blipFill>
        <p:spPr>
          <a:xfrm flipH="1">
            <a:off x="7257348" y="5883257"/>
            <a:ext cx="3608889" cy="97474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77BB8359-55E5-4057-BDF5-8DE7ACD948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44" b="8317"/>
          <a:stretch/>
        </p:blipFill>
        <p:spPr>
          <a:xfrm flipH="1">
            <a:off x="1505485" y="5883257"/>
            <a:ext cx="3789114" cy="974743"/>
          </a:xfrm>
          <a:custGeom>
            <a:avLst/>
            <a:gdLst>
              <a:gd name="connsiteX0" fmla="*/ 859622 w 3789114"/>
              <a:gd name="connsiteY0" fmla="*/ 0 h 974743"/>
              <a:gd name="connsiteX1" fmla="*/ 3789114 w 3789114"/>
              <a:gd name="connsiteY1" fmla="*/ 0 h 974743"/>
              <a:gd name="connsiteX2" fmla="*/ 3789114 w 3789114"/>
              <a:gd name="connsiteY2" fmla="*/ 974743 h 974743"/>
              <a:gd name="connsiteX3" fmla="*/ 0 w 3789114"/>
              <a:gd name="connsiteY3" fmla="*/ 974743 h 974743"/>
              <a:gd name="connsiteX4" fmla="*/ 0 w 3789114"/>
              <a:gd name="connsiteY4" fmla="*/ 565230 h 974743"/>
              <a:gd name="connsiteX5" fmla="*/ 859622 w 3789114"/>
              <a:gd name="connsiteY5" fmla="*/ 565230 h 9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89114" h="974743">
                <a:moveTo>
                  <a:pt x="859622" y="0"/>
                </a:moveTo>
                <a:lnTo>
                  <a:pt x="3789114" y="0"/>
                </a:lnTo>
                <a:lnTo>
                  <a:pt x="3789114" y="974743"/>
                </a:lnTo>
                <a:lnTo>
                  <a:pt x="0" y="974743"/>
                </a:lnTo>
                <a:lnTo>
                  <a:pt x="0" y="565230"/>
                </a:lnTo>
                <a:lnTo>
                  <a:pt x="859622" y="565230"/>
                </a:lnTo>
                <a:close/>
              </a:path>
            </a:pathLst>
          </a:cu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00BD2C26-F8EA-40BF-B712-7F6042238E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4" r="14384"/>
          <a:stretch/>
        </p:blipFill>
        <p:spPr>
          <a:xfrm flipH="1">
            <a:off x="1" y="1826339"/>
            <a:ext cx="1048957" cy="395615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F1E6BD33-0CE7-43C6-B63D-0D3C7E191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5" r="67378"/>
          <a:stretch/>
        </p:blipFill>
        <p:spPr>
          <a:xfrm flipH="1">
            <a:off x="11137254" y="1124288"/>
            <a:ext cx="1054747" cy="3956151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83F0F49C-F0B9-4D72-864A-9823471C8A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22" r="56713"/>
          <a:stretch/>
        </p:blipFill>
        <p:spPr>
          <a:xfrm flipH="1">
            <a:off x="0" y="0"/>
            <a:ext cx="1562166" cy="209588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B57C39C3-6924-457C-965D-11E130B92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4" t="9568" b="70564"/>
          <a:stretch/>
        </p:blipFill>
        <p:spPr>
          <a:xfrm flipH="1">
            <a:off x="8369859" y="-216"/>
            <a:ext cx="1796651" cy="7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562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AEA86985-5B4E-4B67-88DA-AE8FCA43B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181D76F-2E13-4614-B1F2-471AB603FC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그림 개체 틀 5">
            <a:extLst>
              <a:ext uri="{FF2B5EF4-FFF2-40B4-BE49-F238E27FC236}">
                <a16:creationId xmlns:a16="http://schemas.microsoft.com/office/drawing/2014/main" id="{4E5C44BD-3A78-4D17-B643-A7BEB084C3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53F8BA00-1F9C-457C-83EC-B7C8F18B17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 flipV="1">
            <a:off x="9818777" y="5062299"/>
            <a:ext cx="2373223" cy="17957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3D0605AE-7385-4EE4-923C-76DCA94CD9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 flipV="1">
            <a:off x="0" y="-1"/>
            <a:ext cx="2376964" cy="181652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F48FDD6-3159-4F4E-BF31-A4425904E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6"/>
          <a:stretch/>
        </p:blipFill>
        <p:spPr>
          <a:xfrm>
            <a:off x="-1" y="1377449"/>
            <a:ext cx="950029" cy="194397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810BBFBE-323E-4ED9-8858-B7E6E1FE35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9"/>
          <a:stretch/>
        </p:blipFill>
        <p:spPr>
          <a:xfrm rot="16200000" flipH="1" flipV="1">
            <a:off x="11028629" y="4539995"/>
            <a:ext cx="1195278" cy="113146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C5CE7990-56EB-48B2-A74F-775ED01F8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 t="43831" r="76947" b="26094"/>
          <a:stretch/>
        </p:blipFill>
        <p:spPr>
          <a:xfrm flipV="1">
            <a:off x="0" y="5668213"/>
            <a:ext cx="1188482" cy="1189787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F6075CB-10C8-4E10-BC72-9142A6E09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 r="5216" b="10904"/>
          <a:stretch/>
        </p:blipFill>
        <p:spPr>
          <a:xfrm flipV="1">
            <a:off x="10781639" y="-1"/>
            <a:ext cx="1410361" cy="1816525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0F76AD2-1696-49E2-9074-BC30429B0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75"/>
          <a:stretch/>
        </p:blipFill>
        <p:spPr>
          <a:xfrm flipV="1">
            <a:off x="211244" y="5749296"/>
            <a:ext cx="3608889" cy="110870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1527E8BF-5810-4778-894D-CC9727E694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72" r="13007" b="34945"/>
          <a:stretch/>
        </p:blipFill>
        <p:spPr>
          <a:xfrm flipV="1">
            <a:off x="10781639" y="1795698"/>
            <a:ext cx="1410362" cy="257368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80E98DD0-7B64-449F-A9D2-BF30006BE1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42"/>
          <a:stretch/>
        </p:blipFill>
        <p:spPr>
          <a:xfrm flipV="1">
            <a:off x="6339111" y="-1"/>
            <a:ext cx="4153959" cy="90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268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4E436C22-465D-496B-A635-50ECF82DD9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1E569C2-9119-4EE3-8921-3AFF599B1F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A98FCF67-E8D2-44DB-9E0F-C313E152E8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83831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6991DDA0-A405-41F8-B6F6-5682C7863A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 flipV="1">
            <a:off x="0" y="5059007"/>
            <a:ext cx="2376964" cy="181652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FD87BA7-2558-4517-A3F2-A2BDB3BB0B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 flipV="1">
            <a:off x="9818777" y="17532"/>
            <a:ext cx="2373223" cy="156562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1DD0B7F-98C3-4B0A-8EC7-5CD87CD47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70"/>
          <a:stretch/>
        </p:blipFill>
        <p:spPr>
          <a:xfrm flipV="1">
            <a:off x="15705" y="1879316"/>
            <a:ext cx="697584" cy="395615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B7B89A3-F86F-4C6E-80D4-089019345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12" t="2308" r="3314" b="25784"/>
          <a:stretch/>
        </p:blipFill>
        <p:spPr>
          <a:xfrm flipV="1">
            <a:off x="11137899" y="4030731"/>
            <a:ext cx="1054102" cy="2844800"/>
          </a:xfrm>
          <a:custGeom>
            <a:avLst/>
            <a:gdLst>
              <a:gd name="connsiteX0" fmla="*/ 0 w 1054102"/>
              <a:gd name="connsiteY0" fmla="*/ 0 h 2844800"/>
              <a:gd name="connsiteX1" fmla="*/ 1054102 w 1054102"/>
              <a:gd name="connsiteY1" fmla="*/ 0 h 2844800"/>
              <a:gd name="connsiteX2" fmla="*/ 1054102 w 1054102"/>
              <a:gd name="connsiteY2" fmla="*/ 2844800 h 2844800"/>
              <a:gd name="connsiteX3" fmla="*/ 194734 w 1054102"/>
              <a:gd name="connsiteY3" fmla="*/ 2844800 h 2844800"/>
              <a:gd name="connsiteX4" fmla="*/ 194734 w 1054102"/>
              <a:gd name="connsiteY4" fmla="*/ 2662766 h 2844800"/>
              <a:gd name="connsiteX5" fmla="*/ 0 w 1054102"/>
              <a:gd name="connsiteY5" fmla="*/ 2662766 h 284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4102" h="2844800">
                <a:moveTo>
                  <a:pt x="0" y="0"/>
                </a:moveTo>
                <a:lnTo>
                  <a:pt x="1054102" y="0"/>
                </a:lnTo>
                <a:lnTo>
                  <a:pt x="1054102" y="2844800"/>
                </a:lnTo>
                <a:lnTo>
                  <a:pt x="194734" y="2844800"/>
                </a:lnTo>
                <a:lnTo>
                  <a:pt x="194734" y="2662766"/>
                </a:lnTo>
                <a:lnTo>
                  <a:pt x="0" y="2662766"/>
                </a:lnTo>
                <a:close/>
              </a:path>
            </a:pathLst>
          </a:cu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3C03E4C-672A-4F6F-B28F-48D16BE2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7" t="11620" r="66886"/>
          <a:stretch/>
        </p:blipFill>
        <p:spPr>
          <a:xfrm>
            <a:off x="0" y="17533"/>
            <a:ext cx="1210733" cy="349647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0E39633E-5963-40A7-B24D-132AB86C13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0"/>
          <a:stretch/>
        </p:blipFill>
        <p:spPr>
          <a:xfrm rot="16200000" flipH="1" flipV="1">
            <a:off x="11289293" y="4704326"/>
            <a:ext cx="925353" cy="88006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37B88C0B-62DF-434C-9372-4285374FD7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4" t="4171" r="1625" b="77"/>
          <a:stretch/>
        </p:blipFill>
        <p:spPr>
          <a:xfrm>
            <a:off x="15706" y="-17532"/>
            <a:ext cx="836782" cy="1389132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AAE6E014-CA99-454C-BBF4-BF2C7C6006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48806" b="11619"/>
          <a:stretch/>
        </p:blipFill>
        <p:spPr>
          <a:xfrm flipV="1">
            <a:off x="8851900" y="0"/>
            <a:ext cx="3257906" cy="1565627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BB42612B-8EAF-49EB-9845-4329AE285F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" r="34129" b="58506"/>
          <a:stretch/>
        </p:blipFill>
        <p:spPr>
          <a:xfrm flipV="1">
            <a:off x="15705" y="5281755"/>
            <a:ext cx="2736266" cy="15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487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4DFA9538-BA36-407F-83D7-7A778D8621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33D3EE0-5840-4579-891E-01765089A8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7"/>
          <a:stretch/>
        </p:blipFill>
        <p:spPr>
          <a:xfrm flipV="1">
            <a:off x="1824223" y="0"/>
            <a:ext cx="3789114" cy="3627117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4B1CCFD0-BC5E-49B1-ADD2-C1FB7079A9C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5A9A2FB-C17E-4868-B707-CCA2683647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6376" b="76349"/>
          <a:stretch/>
        </p:blipFill>
        <p:spPr>
          <a:xfrm flipV="1">
            <a:off x="0" y="6074378"/>
            <a:ext cx="1740819" cy="78362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6D8D495E-ABD9-4F12-9BF5-BC3C2DC75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4" r="64765"/>
          <a:stretch/>
        </p:blipFill>
        <p:spPr>
          <a:xfrm flipV="1">
            <a:off x="0" y="0"/>
            <a:ext cx="1824223" cy="100147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38348C49-B976-45D6-A606-8CCBDEE8A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3" t="77967"/>
          <a:stretch/>
        </p:blipFill>
        <p:spPr>
          <a:xfrm flipV="1">
            <a:off x="10051336" y="0"/>
            <a:ext cx="2140664" cy="72999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B84F1F01-E9D4-4CAE-A5FA-2ADFFD58A7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1" b="79576"/>
          <a:stretch/>
        </p:blipFill>
        <p:spPr>
          <a:xfrm flipV="1">
            <a:off x="10286314" y="6181331"/>
            <a:ext cx="1905685" cy="67666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A0ADC227-6547-4821-B1B9-66656E6F6C4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176216" y="5268999"/>
            <a:ext cx="1094632" cy="147480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5D0021B7-A8E3-4B77-B0BA-A5CDF7B31CB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11583" y="161732"/>
            <a:ext cx="1101376" cy="147946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7C1DA492-92D8-4384-AFDF-FF8C34FFAB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" r="65124" b="19591"/>
          <a:stretch/>
        </p:blipFill>
        <p:spPr>
          <a:xfrm flipV="1">
            <a:off x="0" y="1788850"/>
            <a:ext cx="1094632" cy="3181103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88AF9634-95B7-4F84-AC21-6A9784A6D4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4" t="11756"/>
          <a:stretch/>
        </p:blipFill>
        <p:spPr>
          <a:xfrm flipV="1">
            <a:off x="10900094" y="555962"/>
            <a:ext cx="1298650" cy="3491044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E6A41889-E824-4915-852E-AC604F9DFB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3" b="82896"/>
          <a:stretch/>
        </p:blipFill>
        <p:spPr>
          <a:xfrm flipV="1">
            <a:off x="5912669" y="6315562"/>
            <a:ext cx="3608889" cy="542438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048D3164-E02E-47C4-9C98-0D10F7788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" t="924" r="40569" b="53686"/>
          <a:stretch/>
        </p:blipFill>
        <p:spPr>
          <a:xfrm flipV="1">
            <a:off x="0" y="5062299"/>
            <a:ext cx="2373223" cy="17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39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3">
            <a:hlinkClick r:id="rId2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61F56F5-7691-49EE-89F8-1CE482A89F2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8BD2052-7641-450D-8DA1-FDC06341D3E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F16DFB2-57D6-4C8B-9089-03F748DC32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 flipV="1">
            <a:off x="0" y="5484747"/>
            <a:ext cx="1796650" cy="137303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E20B81B-D450-4887-AD11-722F5F0C1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 flipV="1">
            <a:off x="10398178" y="5500488"/>
            <a:ext cx="1793822" cy="135729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BB02982D-B5CD-4E0A-8634-4362DC40F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 flipV="1">
            <a:off x="0" y="-216"/>
            <a:ext cx="1796650" cy="137303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518181D-15AE-46C9-9117-D8C39C0632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 flipV="1">
            <a:off x="10398178" y="-216"/>
            <a:ext cx="1793822" cy="118339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BC26297-3179-4883-84FE-60CC17EC149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089341" y="5136065"/>
            <a:ext cx="1048958" cy="141326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C9EB3EC7-B05D-4087-B772-533C7BEAA4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9569" y="-18254"/>
            <a:ext cx="1157143" cy="155437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06C3EE52-6BB7-4F93-A045-D036BB910C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33" r="76947" b="26093"/>
          <a:stretch/>
        </p:blipFill>
        <p:spPr>
          <a:xfrm flipV="1">
            <a:off x="67886" y="5677117"/>
            <a:ext cx="1054746" cy="95015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BE6134A-3E8E-4AE7-B73F-129033EC5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9" t="14819" r="40049" b="68652"/>
          <a:stretch/>
        </p:blipFill>
        <p:spPr>
          <a:xfrm flipV="1">
            <a:off x="1579832" y="6400998"/>
            <a:ext cx="868968" cy="456787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8F69EF5-9601-4E58-8E25-AE342B447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/>
          <a:stretch/>
        </p:blipFill>
        <p:spPr>
          <a:xfrm flipV="1">
            <a:off x="11143043" y="180360"/>
            <a:ext cx="1048957" cy="136608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3774DDF8-4EA6-47BC-9933-0BB547FEC9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66" b="8895"/>
          <a:stretch/>
        </p:blipFill>
        <p:spPr>
          <a:xfrm flipV="1">
            <a:off x="1325764" y="-216"/>
            <a:ext cx="3608889" cy="974743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22DA84E-9B9B-419A-82F9-02710DD5A4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44" b="8317"/>
          <a:stretch/>
        </p:blipFill>
        <p:spPr>
          <a:xfrm flipV="1">
            <a:off x="6897402" y="-216"/>
            <a:ext cx="3789114" cy="974743"/>
          </a:xfrm>
          <a:custGeom>
            <a:avLst/>
            <a:gdLst>
              <a:gd name="connsiteX0" fmla="*/ 859622 w 3789114"/>
              <a:gd name="connsiteY0" fmla="*/ 0 h 974743"/>
              <a:gd name="connsiteX1" fmla="*/ 3789114 w 3789114"/>
              <a:gd name="connsiteY1" fmla="*/ 0 h 974743"/>
              <a:gd name="connsiteX2" fmla="*/ 3789114 w 3789114"/>
              <a:gd name="connsiteY2" fmla="*/ 974743 h 974743"/>
              <a:gd name="connsiteX3" fmla="*/ 0 w 3789114"/>
              <a:gd name="connsiteY3" fmla="*/ 974743 h 974743"/>
              <a:gd name="connsiteX4" fmla="*/ 0 w 3789114"/>
              <a:gd name="connsiteY4" fmla="*/ 565230 h 974743"/>
              <a:gd name="connsiteX5" fmla="*/ 859622 w 3789114"/>
              <a:gd name="connsiteY5" fmla="*/ 565230 h 9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89114" h="974743">
                <a:moveTo>
                  <a:pt x="859622" y="0"/>
                </a:moveTo>
                <a:lnTo>
                  <a:pt x="3789114" y="0"/>
                </a:lnTo>
                <a:lnTo>
                  <a:pt x="3789114" y="974743"/>
                </a:lnTo>
                <a:lnTo>
                  <a:pt x="0" y="974743"/>
                </a:lnTo>
                <a:lnTo>
                  <a:pt x="0" y="565230"/>
                </a:lnTo>
                <a:lnTo>
                  <a:pt x="859622" y="565230"/>
                </a:lnTo>
                <a:close/>
              </a:path>
            </a:pathLst>
          </a:cu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A8264068-1FCE-4178-B0D0-13EBED4F0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4" r="14384"/>
          <a:stretch/>
        </p:blipFill>
        <p:spPr>
          <a:xfrm flipV="1">
            <a:off x="11143043" y="1075294"/>
            <a:ext cx="1048957" cy="3956151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5D31C983-8C1B-4DBD-9642-ADD7745800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5" r="67378"/>
          <a:stretch/>
        </p:blipFill>
        <p:spPr>
          <a:xfrm flipV="1">
            <a:off x="0" y="1777345"/>
            <a:ext cx="1054747" cy="395615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16102EC4-43AF-4F18-8E86-308082213C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22" r="56713"/>
          <a:stretch/>
        </p:blipFill>
        <p:spPr>
          <a:xfrm flipV="1">
            <a:off x="10629835" y="4761904"/>
            <a:ext cx="1562166" cy="209588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A7DA7C78-0F37-4258-ADD2-59EB00404D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4" t="9568" b="70564"/>
          <a:stretch/>
        </p:blipFill>
        <p:spPr>
          <a:xfrm flipV="1">
            <a:off x="2025491" y="6071984"/>
            <a:ext cx="1796651" cy="7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631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DA12F557-6E05-40F4-A8B9-8B5B66F81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7B56372-27D5-4370-B7F1-CB67CEFBFA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1913"/>
            <a:ext cx="11277600" cy="6038974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0FC6783-BC29-4DFB-A6FF-B38D6407E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 flipH="1" flipV="1">
            <a:off x="0" y="5062299"/>
            <a:ext cx="2373223" cy="17957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E668110-75E4-4F63-B07B-92A17531A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 flipH="1" flipV="1">
            <a:off x="9815036" y="-1"/>
            <a:ext cx="2376964" cy="181652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F1046BD1-BB4B-438B-B7DF-B1DA16F02C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6"/>
          <a:stretch/>
        </p:blipFill>
        <p:spPr>
          <a:xfrm flipH="1">
            <a:off x="11241972" y="257113"/>
            <a:ext cx="950029" cy="194397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5945909-2237-4236-86CA-6088E85653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9"/>
          <a:stretch/>
        </p:blipFill>
        <p:spPr>
          <a:xfrm rot="5400000" flipV="1">
            <a:off x="-31907" y="4539995"/>
            <a:ext cx="1195278" cy="113146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A8F65BB6-ADAE-45AA-84D5-5F8744067F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 t="43831" r="76947" b="26094"/>
          <a:stretch/>
        </p:blipFill>
        <p:spPr>
          <a:xfrm flipH="1" flipV="1">
            <a:off x="11003518" y="5668213"/>
            <a:ext cx="1188482" cy="118978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B85330E8-95F4-4698-9F77-9B0D2F181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 r="5216" b="10904"/>
          <a:stretch/>
        </p:blipFill>
        <p:spPr>
          <a:xfrm flipH="1" flipV="1">
            <a:off x="0" y="-1"/>
            <a:ext cx="1410361" cy="181652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7F87114D-245E-4A27-B044-B832DE06E0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75"/>
          <a:stretch/>
        </p:blipFill>
        <p:spPr>
          <a:xfrm flipH="1" flipV="1">
            <a:off x="8371867" y="5749296"/>
            <a:ext cx="3608889" cy="110870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266D13B-ECD2-49FF-B2B2-0A4D17811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72" r="13007" b="34945"/>
          <a:stretch/>
        </p:blipFill>
        <p:spPr>
          <a:xfrm flipH="1" flipV="1">
            <a:off x="-1" y="1795698"/>
            <a:ext cx="1410362" cy="2573689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2B6F6636-3305-46E5-B386-7B99DB2BBD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42"/>
          <a:stretch/>
        </p:blipFill>
        <p:spPr>
          <a:xfrm flipH="1" flipV="1">
            <a:off x="1698930" y="-1"/>
            <a:ext cx="4153959" cy="90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955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BB6D29C-FB09-4B2E-AB6E-2E8AE5BAE1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3">
            <a:hlinkClick r:id="rId3"/>
            <a:extLst>
              <a:ext uri="{FF2B5EF4-FFF2-40B4-BE49-F238E27FC236}">
                <a16:creationId xmlns:a16="http://schemas.microsoft.com/office/drawing/2014/main" id="{B0387334-3DE2-4B37-8BB1-E06875321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" name="TextBox 3">
            <a:hlinkClick r:id="rId6"/>
            <a:extLst>
              <a:ext uri="{FF2B5EF4-FFF2-40B4-BE49-F238E27FC236}">
                <a16:creationId xmlns:a16="http://schemas.microsoft.com/office/drawing/2014/main" id="{78047C9B-1BD3-465B-8B6E-F454EF299FF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9AE20033-8B21-4161-A5FE-5B1B4DCF86A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1647429"/>
            <a:ext cx="7061200" cy="404574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59A7384C-3962-49F8-ADAC-A2CEE80E7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 flipH="1">
            <a:off x="8071525" y="0"/>
            <a:ext cx="4120475" cy="314895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0FD231C-9D5C-4A8B-9BC3-C5A821CD1B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 flipH="1">
            <a:off x="0" y="0"/>
            <a:ext cx="4113989" cy="311285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3301A3E-28B7-40C3-91B6-819D4BA569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 flipH="1">
            <a:off x="8071525" y="3709048"/>
            <a:ext cx="4120475" cy="314895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B7C7A4BB-75E1-478B-89F9-C25F829190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 flipH="1">
            <a:off x="0" y="4143983"/>
            <a:ext cx="4113989" cy="271401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91838CE-B16B-4D2F-B7F6-F324E56D5F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6288" y="43833"/>
            <a:ext cx="1855842" cy="250038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D1B0E5F-35E3-462E-B74C-13C922CBEEC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999127" y="49584"/>
            <a:ext cx="1861398" cy="2500385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B0F4FB9-1D60-4ADC-92C4-327F7CAD04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33" r="76947" b="26093"/>
          <a:stretch/>
        </p:blipFill>
        <p:spPr>
          <a:xfrm flipH="1">
            <a:off x="9773136" y="2464546"/>
            <a:ext cx="2418864" cy="217899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BE9105FD-DCCE-49BF-80BA-5D09ED733E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9" t="8433" r="40049" b="68652"/>
          <a:stretch/>
        </p:blipFill>
        <p:spPr>
          <a:xfrm flipH="1">
            <a:off x="5158787" y="0"/>
            <a:ext cx="2156433" cy="157146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D8B26959-D7FD-4DB1-A162-17B17BEBB3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 r="8185" b="2737"/>
          <a:stretch/>
        </p:blipFill>
        <p:spPr>
          <a:xfrm flipH="1">
            <a:off x="0" y="3148952"/>
            <a:ext cx="2133335" cy="370904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84C1B13-1A17-4327-B3D4-4CC9766C4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20"/>
          <a:stretch/>
        </p:blipFill>
        <p:spPr>
          <a:xfrm flipH="1">
            <a:off x="3509805" y="235518"/>
            <a:ext cx="6256020" cy="133595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3D4BAA33-E404-4ADC-8F5E-D881201501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86" b="-1"/>
          <a:stretch/>
        </p:blipFill>
        <p:spPr>
          <a:xfrm flipH="1">
            <a:off x="3781668" y="4180082"/>
            <a:ext cx="7200900" cy="2442399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0452FB32-6F4D-40F4-B383-0BB9A7D63B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5" t="26103" b="25783"/>
          <a:stretch/>
        </p:blipFill>
        <p:spPr>
          <a:xfrm flipH="1">
            <a:off x="712841" y="1998827"/>
            <a:ext cx="1672487" cy="3299613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C3704DFC-AFA0-470A-9B25-D35DA2D1F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6"/>
          <a:stretch/>
        </p:blipFill>
        <p:spPr>
          <a:xfrm rot="10800000" flipH="1">
            <a:off x="8763024" y="4702826"/>
            <a:ext cx="1861398" cy="215517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15028434-B5A4-444C-8812-AECE52E374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9"/>
          <a:stretch/>
        </p:blipFill>
        <p:spPr>
          <a:xfrm rot="10800000" flipH="1">
            <a:off x="1172861" y="5028187"/>
            <a:ext cx="1855842" cy="182981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582A9D36-B12F-46A8-BCEB-87CDB1F0B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10" b="44622"/>
          <a:stretch/>
        </p:blipFill>
        <p:spPr>
          <a:xfrm flipH="1">
            <a:off x="9760846" y="1335694"/>
            <a:ext cx="2282450" cy="331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111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3">
            <a:hlinkClick r:id="rId2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C963656-3ABA-49E4-9B63-954C2E3D576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8B298A0-6E45-46BA-806A-FC087EE8A8B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244FFF2-BEF3-43F5-8A18-EA5BF93219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 flipH="1" flipV="1">
            <a:off x="9815037" y="5059007"/>
            <a:ext cx="2376964" cy="181652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F81B7743-342B-4117-9E1F-022675D06A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 flipH="1" flipV="1">
            <a:off x="1" y="17532"/>
            <a:ext cx="2373223" cy="156562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C50DBEFF-CA0B-4A95-B4C1-27A301C852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70"/>
          <a:stretch/>
        </p:blipFill>
        <p:spPr>
          <a:xfrm flipH="1" flipV="1">
            <a:off x="11478712" y="1879316"/>
            <a:ext cx="697584" cy="395615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6F1B077-443D-440A-8D99-051375C993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12" t="2308" r="3314" b="25784"/>
          <a:stretch/>
        </p:blipFill>
        <p:spPr>
          <a:xfrm flipH="1" flipV="1">
            <a:off x="0" y="4030731"/>
            <a:ext cx="1054102" cy="2844800"/>
          </a:xfrm>
          <a:custGeom>
            <a:avLst/>
            <a:gdLst>
              <a:gd name="connsiteX0" fmla="*/ 0 w 1054102"/>
              <a:gd name="connsiteY0" fmla="*/ 0 h 2844800"/>
              <a:gd name="connsiteX1" fmla="*/ 1054102 w 1054102"/>
              <a:gd name="connsiteY1" fmla="*/ 0 h 2844800"/>
              <a:gd name="connsiteX2" fmla="*/ 1054102 w 1054102"/>
              <a:gd name="connsiteY2" fmla="*/ 2844800 h 2844800"/>
              <a:gd name="connsiteX3" fmla="*/ 194734 w 1054102"/>
              <a:gd name="connsiteY3" fmla="*/ 2844800 h 2844800"/>
              <a:gd name="connsiteX4" fmla="*/ 194734 w 1054102"/>
              <a:gd name="connsiteY4" fmla="*/ 2662766 h 2844800"/>
              <a:gd name="connsiteX5" fmla="*/ 0 w 1054102"/>
              <a:gd name="connsiteY5" fmla="*/ 2662766 h 284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4102" h="2844800">
                <a:moveTo>
                  <a:pt x="0" y="0"/>
                </a:moveTo>
                <a:lnTo>
                  <a:pt x="1054102" y="0"/>
                </a:lnTo>
                <a:lnTo>
                  <a:pt x="1054102" y="2844800"/>
                </a:lnTo>
                <a:lnTo>
                  <a:pt x="194734" y="2844800"/>
                </a:lnTo>
                <a:lnTo>
                  <a:pt x="194734" y="2662766"/>
                </a:lnTo>
                <a:lnTo>
                  <a:pt x="0" y="2662766"/>
                </a:lnTo>
                <a:close/>
              </a:path>
            </a:pathLst>
          </a:cu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B2C7E6F1-FA94-4B46-9BCD-5BF86D215A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7" t="11620" r="66886"/>
          <a:stretch/>
        </p:blipFill>
        <p:spPr>
          <a:xfrm flipH="1">
            <a:off x="10981268" y="17533"/>
            <a:ext cx="1210733" cy="349647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AEEA63A6-4EA5-4331-B76D-C9B390190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0"/>
          <a:stretch/>
        </p:blipFill>
        <p:spPr>
          <a:xfrm rot="5400000" flipV="1">
            <a:off x="-22645" y="4704326"/>
            <a:ext cx="925353" cy="88006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BA43399C-CD14-4962-A10D-093C7D9B67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4" t="22274" r="-10506" b="-2810"/>
          <a:stretch/>
        </p:blipFill>
        <p:spPr>
          <a:xfrm flipH="1">
            <a:off x="10702915" y="17532"/>
            <a:ext cx="1210732" cy="116840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C46A2C7-F0EE-475E-96FB-71F3CF093D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48806" b="11619"/>
          <a:stretch/>
        </p:blipFill>
        <p:spPr>
          <a:xfrm flipH="1" flipV="1">
            <a:off x="82195" y="0"/>
            <a:ext cx="3257906" cy="1565627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645BFCB-62FC-4389-9152-7675DD36E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" r="34129" b="58506"/>
          <a:stretch/>
        </p:blipFill>
        <p:spPr>
          <a:xfrm flipH="1" flipV="1">
            <a:off x="9440030" y="5281755"/>
            <a:ext cx="2736266" cy="15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983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33F8C1D7-F408-44E9-9677-65B903F62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0540DD83-5E95-4B88-91B0-5840F402E5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7"/>
          <a:stretch/>
        </p:blipFill>
        <p:spPr>
          <a:xfrm flipH="1" flipV="1">
            <a:off x="6657511" y="0"/>
            <a:ext cx="3789114" cy="3627117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B36D26CA-EFD2-4B4F-9A4B-5B0F3053521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8AA1D4D-4AAF-4558-8ED4-FA34C19461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6376" b="76349"/>
          <a:stretch/>
        </p:blipFill>
        <p:spPr>
          <a:xfrm flipH="1" flipV="1">
            <a:off x="10530029" y="6074378"/>
            <a:ext cx="1740819" cy="78362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F6DF0B5F-6CEF-431F-AB71-7D5A2AE325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4" r="64765"/>
          <a:stretch/>
        </p:blipFill>
        <p:spPr>
          <a:xfrm flipH="1" flipV="1">
            <a:off x="10446625" y="0"/>
            <a:ext cx="1824223" cy="100147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5AC1EC2-6DE7-469C-A150-47911472DF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3" t="77967"/>
          <a:stretch/>
        </p:blipFill>
        <p:spPr>
          <a:xfrm flipH="1" flipV="1">
            <a:off x="78848" y="0"/>
            <a:ext cx="2140664" cy="72999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5ED0B8E0-F8BD-43F2-82DE-11290461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1" b="79576"/>
          <a:stretch/>
        </p:blipFill>
        <p:spPr>
          <a:xfrm flipH="1" flipV="1">
            <a:off x="78849" y="6181331"/>
            <a:ext cx="1905685" cy="676669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AE8E820-FFEF-4736-BC34-7848221BE98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268999"/>
            <a:ext cx="1094632" cy="147480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4958430A-9E81-4892-A356-50E4218573B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0957889" y="161732"/>
            <a:ext cx="1101376" cy="147946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274ACFB-5C06-47FC-845A-F3CFFDAD6D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" r="65124" b="19591"/>
          <a:stretch/>
        </p:blipFill>
        <p:spPr>
          <a:xfrm flipH="1" flipV="1">
            <a:off x="11176216" y="1788850"/>
            <a:ext cx="1094632" cy="318110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F0B752F8-60D4-4BE3-A4F2-4EBEB8B0D8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4" t="11756"/>
          <a:stretch/>
        </p:blipFill>
        <p:spPr>
          <a:xfrm flipH="1" flipV="1">
            <a:off x="72104" y="555962"/>
            <a:ext cx="1298650" cy="3491044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407E74E5-2057-44A0-B73D-7897386FE9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3" b="82896"/>
          <a:stretch/>
        </p:blipFill>
        <p:spPr>
          <a:xfrm flipH="1" flipV="1">
            <a:off x="2749290" y="6315562"/>
            <a:ext cx="3608889" cy="54243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9FA49C59-5CA2-4BB5-8705-CF2200DEE4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" t="924" r="40569" b="53686"/>
          <a:stretch/>
        </p:blipFill>
        <p:spPr>
          <a:xfrm flipH="1" flipV="1">
            <a:off x="9897625" y="5062299"/>
            <a:ext cx="2373223" cy="17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94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3">
            <a:hlinkClick r:id="rId2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EB543BFE-7C6F-489D-A839-597BB9B6C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BA53E034-ED50-4C2C-AF19-D9107D3FF09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A0054527-7B49-4421-8870-A128575DFF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3">
            <a:hlinkClick r:id="rId3"/>
            <a:extLst>
              <a:ext uri="{FF2B5EF4-FFF2-40B4-BE49-F238E27FC236}">
                <a16:creationId xmlns:a16="http://schemas.microsoft.com/office/drawing/2014/main" id="{B0387334-3DE2-4B37-8BB1-E06875321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" name="TextBox 3">
            <a:hlinkClick r:id="rId6"/>
            <a:extLst>
              <a:ext uri="{FF2B5EF4-FFF2-40B4-BE49-F238E27FC236}">
                <a16:creationId xmlns:a16="http://schemas.microsoft.com/office/drawing/2014/main" id="{78047C9B-1BD3-465B-8B6E-F454EF299FF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6896947-1A0D-48A5-8C11-7B13E1F3279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1647429"/>
            <a:ext cx="7061200" cy="404574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67F1932-B15C-404C-8570-09271FBB32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 flipV="1">
            <a:off x="0" y="3701787"/>
            <a:ext cx="4120475" cy="314895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BD23979-A172-40CB-9734-3E49845BAB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 flipV="1">
            <a:off x="8078011" y="3737887"/>
            <a:ext cx="4113989" cy="311285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F363226-30A4-4A93-82F6-F1B291F405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 flipV="1">
            <a:off x="0" y="-7261"/>
            <a:ext cx="4120475" cy="314895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445BD97-68C3-4545-854E-E22249622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 flipV="1">
            <a:off x="8078011" y="-7261"/>
            <a:ext cx="4113989" cy="271401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427E77D-863F-45A0-9782-7BBDE499DB3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65902" y="4369565"/>
            <a:ext cx="1855842" cy="250038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A9ED92D-D994-4765-8807-D579D868450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9433941" y="4601133"/>
            <a:ext cx="1861398" cy="250038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CA8D80EC-CB72-4B93-948C-D0AB31BFC3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33" r="76947" b="26093"/>
          <a:stretch/>
        </p:blipFill>
        <p:spPr>
          <a:xfrm flipV="1">
            <a:off x="-66837" y="2207197"/>
            <a:ext cx="2418864" cy="217899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647C5C1F-7574-4093-9DE2-3F20A243D1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9" t="8433" r="40049" b="68652"/>
          <a:stretch/>
        </p:blipFill>
        <p:spPr>
          <a:xfrm flipV="1">
            <a:off x="4809943" y="5279270"/>
            <a:ext cx="2156433" cy="1571469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5C4E9C8-69CE-4C93-97DB-C0705FE276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 r="8185" b="2737"/>
          <a:stretch/>
        </p:blipFill>
        <p:spPr>
          <a:xfrm flipV="1">
            <a:off x="10058665" y="-7261"/>
            <a:ext cx="2133335" cy="3709048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9794A96C-6D37-446B-B2BA-4DB71A325E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20"/>
          <a:stretch/>
        </p:blipFill>
        <p:spPr>
          <a:xfrm flipV="1">
            <a:off x="2359338" y="5279270"/>
            <a:ext cx="6256020" cy="133595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7202873-37AB-4429-A433-64096F13F5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38"/>
          <a:stretch/>
        </p:blipFill>
        <p:spPr>
          <a:xfrm flipV="1">
            <a:off x="1912892" y="-19213"/>
            <a:ext cx="7200900" cy="1362167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29B14F98-690A-4562-AC38-B37B387FDD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5" t="26103" b="25783"/>
          <a:stretch/>
        </p:blipFill>
        <p:spPr>
          <a:xfrm flipV="1">
            <a:off x="9739835" y="1552299"/>
            <a:ext cx="1672487" cy="329961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DEC2B5CA-06C3-42FD-B043-AA2262BA9ED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79162" y="-85364"/>
            <a:ext cx="1861398" cy="250038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C06AFE2-1CA8-4FB8-AEA1-4BC99AC796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9"/>
          <a:stretch/>
        </p:blipFill>
        <p:spPr>
          <a:xfrm rot="10800000" flipV="1">
            <a:off x="8508798" y="-7261"/>
            <a:ext cx="1855842" cy="182981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87605C59-3306-4085-9823-FB0D56ED22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10" b="44622"/>
          <a:stretch/>
        </p:blipFill>
        <p:spPr>
          <a:xfrm flipV="1">
            <a:off x="81867" y="2200199"/>
            <a:ext cx="2282450" cy="331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7967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EE86D5BA-EB01-4383-BEEA-8B8F4F415B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3">
            <a:hlinkClick r:id="rId3"/>
            <a:extLst>
              <a:ext uri="{FF2B5EF4-FFF2-40B4-BE49-F238E27FC236}">
                <a16:creationId xmlns:a16="http://schemas.microsoft.com/office/drawing/2014/main" id="{B0387334-3DE2-4B37-8BB1-E06875321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" name="TextBox 3">
            <a:hlinkClick r:id="rId6"/>
            <a:extLst>
              <a:ext uri="{FF2B5EF4-FFF2-40B4-BE49-F238E27FC236}">
                <a16:creationId xmlns:a16="http://schemas.microsoft.com/office/drawing/2014/main" id="{78047C9B-1BD3-465B-8B6E-F454EF299FF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8FB6002-B52A-4010-88EF-188F0E9B5F7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1647429"/>
            <a:ext cx="7061200" cy="404574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975B29D8-EB65-4176-9985-B29A847764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 flipH="1" flipV="1">
            <a:off x="8071525" y="3709048"/>
            <a:ext cx="4120475" cy="314895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FA3FD7D-07A1-4DBF-8C93-23F50F0320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 flipH="1" flipV="1">
            <a:off x="0" y="3745148"/>
            <a:ext cx="4113989" cy="311285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E955EBD5-86B8-4080-AAA9-F80E8592BA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 flipH="1" flipV="1">
            <a:off x="8071525" y="-7261"/>
            <a:ext cx="4120475" cy="314895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DFF4327-F8F9-49C0-B6D1-C96E0D0A75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 flipH="1" flipV="1">
            <a:off x="0" y="-7261"/>
            <a:ext cx="4113989" cy="271401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B2E6874-3058-45B1-A37A-2F74ACD6939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103419" y="4369565"/>
            <a:ext cx="1855842" cy="250038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A3B91D87-41C3-49B6-B284-F54BD17198F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829824" y="4601133"/>
            <a:ext cx="1861398" cy="250038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FBFE2A9-FB95-47E8-B91A-127C60CE98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33" r="76947" b="26093"/>
          <a:stretch/>
        </p:blipFill>
        <p:spPr>
          <a:xfrm flipH="1" flipV="1">
            <a:off x="9773136" y="2207197"/>
            <a:ext cx="2418864" cy="217899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3D96E3B-0AD8-4174-9703-6D2FF6F56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9" t="8433" r="40049" b="68652"/>
          <a:stretch/>
        </p:blipFill>
        <p:spPr>
          <a:xfrm flipH="1" flipV="1">
            <a:off x="5158787" y="5279270"/>
            <a:ext cx="2156433" cy="157146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4DA367C8-B758-4E36-9E28-51DAC47C9C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 r="8185" b="2737"/>
          <a:stretch/>
        </p:blipFill>
        <p:spPr>
          <a:xfrm flipH="1" flipV="1">
            <a:off x="0" y="-7261"/>
            <a:ext cx="2133335" cy="370904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EF15AFE-8A17-4D68-826D-7E2ED31749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20"/>
          <a:stretch/>
        </p:blipFill>
        <p:spPr>
          <a:xfrm flipH="1" flipV="1">
            <a:off x="3509805" y="5279270"/>
            <a:ext cx="6256020" cy="1335951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A8BED841-BF15-4B0A-AA73-77D415ED1A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93" b="-1"/>
          <a:stretch/>
        </p:blipFill>
        <p:spPr>
          <a:xfrm flipH="1" flipV="1">
            <a:off x="3141938" y="-19213"/>
            <a:ext cx="7200900" cy="242140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2BCAFAC-8D79-4C4D-8201-91A03D9EA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5" t="26103" b="25783"/>
          <a:stretch/>
        </p:blipFill>
        <p:spPr>
          <a:xfrm flipH="1" flipV="1">
            <a:off x="712841" y="1552299"/>
            <a:ext cx="1672487" cy="329961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0DFA9F3A-794E-444B-B160-5C93502373C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9546130" y="-200564"/>
            <a:ext cx="1861398" cy="250038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D384A602-E287-43AF-BFBD-2B27DE3A50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9"/>
          <a:stretch/>
        </p:blipFill>
        <p:spPr>
          <a:xfrm rot="10800000" flipH="1" flipV="1">
            <a:off x="1172861" y="-7261"/>
            <a:ext cx="1855842" cy="1829813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7B136DF3-6CBA-4332-87B3-E67C62872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10" b="44622"/>
          <a:stretch/>
        </p:blipFill>
        <p:spPr>
          <a:xfrm flipH="1" flipV="1">
            <a:off x="9760846" y="2200199"/>
            <a:ext cx="2282450" cy="331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174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3">
            <a:hlinkClick r:id="rId2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9FF1581-8B91-41BE-A9E3-DF8ED225EAB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FA01DF7F-BD21-4CA7-85ED-1D20F1DD75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BACAD33A-CE76-4191-B428-24E90129B4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4" r="64765"/>
          <a:stretch/>
        </p:blipFill>
        <p:spPr>
          <a:xfrm>
            <a:off x="0" y="5662194"/>
            <a:ext cx="2178215" cy="1195806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743D19EF-DD2A-4AD2-AFF5-E8FDB5746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3" t="77967"/>
          <a:stretch/>
        </p:blipFill>
        <p:spPr>
          <a:xfrm>
            <a:off x="9635939" y="5986348"/>
            <a:ext cx="2556061" cy="871652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AC0DF7B7-6091-43AE-A6E0-E1C06B6462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3" t="15267" r="1"/>
          <a:stretch/>
        </p:blipFill>
        <p:spPr>
          <a:xfrm>
            <a:off x="-1" y="-12617"/>
            <a:ext cx="1040113" cy="1647196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44E07D2F-D9A3-47F8-9B05-2D5D60E01A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9" r="21703"/>
          <a:stretch/>
        </p:blipFill>
        <p:spPr>
          <a:xfrm rot="5400000" flipH="1">
            <a:off x="10882063" y="-176836"/>
            <a:ext cx="1133102" cy="1486771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0BCA3BDF-400F-40A3-A24D-1CD24BAF5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" r="65124" b="19591"/>
          <a:stretch/>
        </p:blipFill>
        <p:spPr>
          <a:xfrm flipV="1">
            <a:off x="-1" y="3013765"/>
            <a:ext cx="1067851" cy="3181103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A8DCBB90-149C-45DC-8ED4-62A505DE35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5" t="11756" r="4054"/>
          <a:stretch/>
        </p:blipFill>
        <p:spPr>
          <a:xfrm>
            <a:off x="11043603" y="3366956"/>
            <a:ext cx="1148397" cy="3491044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00E52B36-4FA2-4AB0-B492-D5A983DBE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" t="22799" r="32218"/>
          <a:stretch/>
        </p:blipFill>
        <p:spPr>
          <a:xfrm>
            <a:off x="0" y="3708400"/>
            <a:ext cx="2423161" cy="3054164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8106F054-1B7B-4569-9E65-A975144E2A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20" r="22110" b="6479"/>
          <a:stretch/>
        </p:blipFill>
        <p:spPr>
          <a:xfrm>
            <a:off x="6736929" y="6359525"/>
            <a:ext cx="2951363" cy="498475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6B115B01-0F41-4CEE-BC76-E48D4B75C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" r="36192" b="52715"/>
          <a:stretch/>
        </p:blipFill>
        <p:spPr>
          <a:xfrm>
            <a:off x="82194" y="0"/>
            <a:ext cx="2650573" cy="1795700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9D9165C8-B237-4B1C-B61A-1003163B4E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5" t="9395" r="20410" b="56470"/>
          <a:stretch/>
        </p:blipFill>
        <p:spPr>
          <a:xfrm>
            <a:off x="9688292" y="-12617"/>
            <a:ext cx="2224308" cy="135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83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3">
            <a:hlinkClick r:id="rId2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06663B4-90B2-4490-B487-5D9FC87088A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1834173-3117-4F08-BA38-73AD86A249B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693A927-795D-486A-84AB-AB76F74FF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>
            <a:off x="9818777" y="0"/>
            <a:ext cx="2373223" cy="17957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1910928E-EC13-40CA-BF6E-E484FF3E8A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>
            <a:off x="0" y="5041475"/>
            <a:ext cx="2376964" cy="1816525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0D3E91C9-D34E-4210-96DF-6D8F9176B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6"/>
          <a:stretch/>
        </p:blipFill>
        <p:spPr>
          <a:xfrm>
            <a:off x="-1" y="3536579"/>
            <a:ext cx="950029" cy="194397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88ABCE7B-AD5B-4C56-B5A8-81AA5BD25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9"/>
          <a:stretch/>
        </p:blipFill>
        <p:spPr>
          <a:xfrm rot="5400000" flipH="1">
            <a:off x="11028629" y="1186541"/>
            <a:ext cx="1195278" cy="113146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31717B9-9C7C-4E62-A44D-A33F786EFB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 t="43831" r="76947" b="26094"/>
          <a:stretch/>
        </p:blipFill>
        <p:spPr>
          <a:xfrm>
            <a:off x="0" y="-1"/>
            <a:ext cx="1188482" cy="1189787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33D02B24-4E9D-4441-9111-3FC22AA4DF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 r="5216" b="10904"/>
          <a:stretch/>
        </p:blipFill>
        <p:spPr>
          <a:xfrm>
            <a:off x="10781639" y="5041475"/>
            <a:ext cx="1410361" cy="1816525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AEF7289-AFCD-432C-B712-12CEEEA6D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75"/>
          <a:stretch/>
        </p:blipFill>
        <p:spPr>
          <a:xfrm>
            <a:off x="211244" y="0"/>
            <a:ext cx="3608889" cy="110870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CEDD4A8-281B-40BB-BE29-0A47BE62F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72" r="13007" b="34945"/>
          <a:stretch/>
        </p:blipFill>
        <p:spPr>
          <a:xfrm>
            <a:off x="10781639" y="2488612"/>
            <a:ext cx="1410362" cy="2573689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F31C68B-742D-4CFA-BA09-4E01A8BAF2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42"/>
          <a:stretch/>
        </p:blipFill>
        <p:spPr>
          <a:xfrm>
            <a:off x="6339111" y="5949737"/>
            <a:ext cx="4153959" cy="90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7186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3">
            <a:hlinkClick r:id="rId2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88A368C1-F63E-4148-8BD6-50E3068ED6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85568AE-A6F0-41BD-9183-359EB6AE62D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3A4366A3-890F-4B86-B743-D3243DD555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>
            <a:off x="0" y="0"/>
            <a:ext cx="2376964" cy="181652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DAFF174-7E31-4181-880F-C0F9A1D57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>
            <a:off x="9818777" y="5292374"/>
            <a:ext cx="2373223" cy="1565626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D0EDCAB6-F76F-4881-9AF6-ADFBECA663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70"/>
          <a:stretch/>
        </p:blipFill>
        <p:spPr>
          <a:xfrm>
            <a:off x="15705" y="1040065"/>
            <a:ext cx="697584" cy="3956151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6E050BC2-79B0-4D46-BDF4-191A1534A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12" t="2308" r="3314" b="25784"/>
          <a:stretch/>
        </p:blipFill>
        <p:spPr>
          <a:xfrm>
            <a:off x="11137899" y="1"/>
            <a:ext cx="1054102" cy="2844800"/>
          </a:xfrm>
          <a:custGeom>
            <a:avLst/>
            <a:gdLst>
              <a:gd name="connsiteX0" fmla="*/ 0 w 1054102"/>
              <a:gd name="connsiteY0" fmla="*/ 0 h 2844800"/>
              <a:gd name="connsiteX1" fmla="*/ 1054102 w 1054102"/>
              <a:gd name="connsiteY1" fmla="*/ 0 h 2844800"/>
              <a:gd name="connsiteX2" fmla="*/ 1054102 w 1054102"/>
              <a:gd name="connsiteY2" fmla="*/ 2844800 h 2844800"/>
              <a:gd name="connsiteX3" fmla="*/ 194734 w 1054102"/>
              <a:gd name="connsiteY3" fmla="*/ 2844800 h 2844800"/>
              <a:gd name="connsiteX4" fmla="*/ 194734 w 1054102"/>
              <a:gd name="connsiteY4" fmla="*/ 2662766 h 2844800"/>
              <a:gd name="connsiteX5" fmla="*/ 0 w 1054102"/>
              <a:gd name="connsiteY5" fmla="*/ 2662766 h 284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4102" h="2844800">
                <a:moveTo>
                  <a:pt x="0" y="0"/>
                </a:moveTo>
                <a:lnTo>
                  <a:pt x="1054102" y="0"/>
                </a:lnTo>
                <a:lnTo>
                  <a:pt x="1054102" y="2844800"/>
                </a:lnTo>
                <a:lnTo>
                  <a:pt x="194734" y="2844800"/>
                </a:lnTo>
                <a:lnTo>
                  <a:pt x="194734" y="2662766"/>
                </a:lnTo>
                <a:lnTo>
                  <a:pt x="0" y="2662766"/>
                </a:lnTo>
                <a:close/>
              </a:path>
            </a:pathLst>
          </a:cu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5474A33B-45BC-4697-BAF1-DAFF66FF5F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7" t="11620" r="66886"/>
          <a:stretch/>
        </p:blipFill>
        <p:spPr>
          <a:xfrm flipV="1">
            <a:off x="0" y="3361529"/>
            <a:ext cx="1210733" cy="349647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E42DDD09-A71C-4189-B77D-049D63B99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0"/>
          <a:stretch/>
        </p:blipFill>
        <p:spPr>
          <a:xfrm rot="5400000" flipH="1">
            <a:off x="11289293" y="1291146"/>
            <a:ext cx="925353" cy="88006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1FDCC27-0127-4B0E-A493-7584877DF1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3"/>
          <a:stretch/>
        </p:blipFill>
        <p:spPr>
          <a:xfrm>
            <a:off x="412304" y="5689599"/>
            <a:ext cx="1076781" cy="116840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06B208C9-8BF3-46C2-8107-CA3A5F88E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48806" b="11619"/>
          <a:stretch/>
        </p:blipFill>
        <p:spPr>
          <a:xfrm>
            <a:off x="8851900" y="5309905"/>
            <a:ext cx="3257906" cy="1565627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1424A0E2-332E-4B85-934A-63E59F305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" r="34129" b="58506"/>
          <a:stretch/>
        </p:blipFill>
        <p:spPr>
          <a:xfrm>
            <a:off x="15705" y="1"/>
            <a:ext cx="2736266" cy="15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155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95180E52-1732-4C2E-9D05-AD90860EC1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3EB80040-36A2-4DFA-9B5C-856BB9D9D8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7"/>
          <a:stretch/>
        </p:blipFill>
        <p:spPr>
          <a:xfrm>
            <a:off x="1824223" y="3230883"/>
            <a:ext cx="3789114" cy="3627117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1CDAA7A1-9C34-43BA-BC1A-006AF054CCE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F2B755A-BED0-463E-847B-250CB85C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6376" b="76349"/>
          <a:stretch/>
        </p:blipFill>
        <p:spPr>
          <a:xfrm>
            <a:off x="0" y="0"/>
            <a:ext cx="1740819" cy="78362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76BD519F-455F-452C-AD4D-B43AA544CD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4" r="64765"/>
          <a:stretch/>
        </p:blipFill>
        <p:spPr>
          <a:xfrm>
            <a:off x="0" y="5856530"/>
            <a:ext cx="1824223" cy="100147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FD1276B-45CF-416A-971C-83A936B414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3" t="77967"/>
          <a:stretch/>
        </p:blipFill>
        <p:spPr>
          <a:xfrm>
            <a:off x="10051336" y="6128004"/>
            <a:ext cx="2140664" cy="72999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9B4C8F11-DEBA-4B80-9626-74BCADA644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1" b="79576"/>
          <a:stretch/>
        </p:blipFill>
        <p:spPr>
          <a:xfrm>
            <a:off x="10286314" y="0"/>
            <a:ext cx="1905685" cy="67666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30C265F-30CE-42D0-B2C3-045D26AEA01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76216" y="114197"/>
            <a:ext cx="1094632" cy="147480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EF7A8F49-D2A0-45A5-B801-83A7EDE2047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1583" y="5216808"/>
            <a:ext cx="1101376" cy="147946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00956B36-F1CD-4169-A48F-D88137BE97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" r="65124" b="19591"/>
          <a:stretch/>
        </p:blipFill>
        <p:spPr>
          <a:xfrm>
            <a:off x="0" y="1888047"/>
            <a:ext cx="1094632" cy="3181103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EBE32F3A-BAAA-42C7-A292-BD405E2BEB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4" t="11756"/>
          <a:stretch/>
        </p:blipFill>
        <p:spPr>
          <a:xfrm>
            <a:off x="10900094" y="2810994"/>
            <a:ext cx="1298650" cy="349104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A14656A5-2E28-4BEB-8F8F-1003175228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3" b="82896"/>
          <a:stretch/>
        </p:blipFill>
        <p:spPr>
          <a:xfrm>
            <a:off x="5912669" y="0"/>
            <a:ext cx="3608889" cy="542438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FA860767-7642-4B96-9541-A253E7BD7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" t="924" r="40569" b="53686"/>
          <a:stretch/>
        </p:blipFill>
        <p:spPr>
          <a:xfrm>
            <a:off x="0" y="1"/>
            <a:ext cx="2373223" cy="17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21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0B4E7FAC-DCED-491A-A62C-4ABDE8D831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73BA2D8-8160-4EB8-82BA-836547CFC8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9513"/>
            <a:ext cx="11277600" cy="6038974"/>
          </a:xfrm>
          <a:prstGeom prst="rect">
            <a:avLst/>
          </a:prstGeom>
        </p:spPr>
      </p:pic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B3EFA7DF-A471-4A3F-A51F-EEEB060F5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89231CD-29F5-4A51-914C-5F6F644888C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그림 개체 틀 4">
            <a:extLst>
              <a:ext uri="{FF2B5EF4-FFF2-40B4-BE49-F238E27FC236}">
                <a16:creationId xmlns:a16="http://schemas.microsoft.com/office/drawing/2014/main" id="{000B0C7B-9799-4521-98CA-A7770E2CA1F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9479" y="1180667"/>
            <a:ext cx="4496666" cy="449666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B26053B8-B58B-4D2B-9E98-70717B22B9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49" b="54083"/>
          <a:stretch/>
        </p:blipFill>
        <p:spPr>
          <a:xfrm>
            <a:off x="0" y="0"/>
            <a:ext cx="1796650" cy="137303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77181296-E0DA-44A0-80C6-965400867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b="54610"/>
          <a:stretch/>
        </p:blipFill>
        <p:spPr>
          <a:xfrm>
            <a:off x="10398178" y="0"/>
            <a:ext cx="1793822" cy="135729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7C2C40A4-723B-4EAC-B0F0-28B80C3D57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83" r="61649"/>
          <a:stretch/>
        </p:blipFill>
        <p:spPr>
          <a:xfrm>
            <a:off x="0" y="5484963"/>
            <a:ext cx="1796650" cy="1373037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FCCEC02-83B9-4B49-9E63-940B175DB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0" t="60426"/>
          <a:stretch/>
        </p:blipFill>
        <p:spPr>
          <a:xfrm>
            <a:off x="10398178" y="5674607"/>
            <a:ext cx="1793822" cy="118339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CB6B0033-B917-4820-B2F7-19614FCA1F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89341" y="308452"/>
            <a:ext cx="1048958" cy="1413267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E7F8796F-ACE0-4B29-BB81-3AAFF09ED3D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309569" y="5321667"/>
            <a:ext cx="1157143" cy="155437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8DCD8DB-DC14-4090-AA34-3A78042A1E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33" r="76947" b="26093"/>
          <a:stretch/>
        </p:blipFill>
        <p:spPr>
          <a:xfrm>
            <a:off x="67886" y="230516"/>
            <a:ext cx="1054746" cy="950151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10A9BAAC-CB58-4FAD-B41D-F0B331D42B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9" t="14819" r="40049" b="68652"/>
          <a:stretch/>
        </p:blipFill>
        <p:spPr>
          <a:xfrm>
            <a:off x="1579832" y="-1"/>
            <a:ext cx="868968" cy="456787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2391B4DA-2193-4EE8-9D9B-F02E6A9403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3" t="43179"/>
          <a:stretch/>
        </p:blipFill>
        <p:spPr>
          <a:xfrm>
            <a:off x="11143043" y="5311338"/>
            <a:ext cx="1048957" cy="1366086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9427DBFB-8307-409F-A34C-7289F7D75F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66" b="8895"/>
          <a:stretch/>
        </p:blipFill>
        <p:spPr>
          <a:xfrm>
            <a:off x="1325764" y="5883257"/>
            <a:ext cx="3608889" cy="974743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8A08D48B-11BE-4B67-A3F2-AF7BB8D8E0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44" b="8317"/>
          <a:stretch/>
        </p:blipFill>
        <p:spPr>
          <a:xfrm>
            <a:off x="6897402" y="5883257"/>
            <a:ext cx="3789114" cy="974743"/>
          </a:xfrm>
          <a:custGeom>
            <a:avLst/>
            <a:gdLst>
              <a:gd name="connsiteX0" fmla="*/ 859622 w 3789114"/>
              <a:gd name="connsiteY0" fmla="*/ 0 h 974743"/>
              <a:gd name="connsiteX1" fmla="*/ 3789114 w 3789114"/>
              <a:gd name="connsiteY1" fmla="*/ 0 h 974743"/>
              <a:gd name="connsiteX2" fmla="*/ 3789114 w 3789114"/>
              <a:gd name="connsiteY2" fmla="*/ 974743 h 974743"/>
              <a:gd name="connsiteX3" fmla="*/ 0 w 3789114"/>
              <a:gd name="connsiteY3" fmla="*/ 974743 h 974743"/>
              <a:gd name="connsiteX4" fmla="*/ 0 w 3789114"/>
              <a:gd name="connsiteY4" fmla="*/ 565230 h 974743"/>
              <a:gd name="connsiteX5" fmla="*/ 859622 w 3789114"/>
              <a:gd name="connsiteY5" fmla="*/ 565230 h 9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89114" h="974743">
                <a:moveTo>
                  <a:pt x="859622" y="0"/>
                </a:moveTo>
                <a:lnTo>
                  <a:pt x="3789114" y="0"/>
                </a:lnTo>
                <a:lnTo>
                  <a:pt x="3789114" y="974743"/>
                </a:lnTo>
                <a:lnTo>
                  <a:pt x="0" y="974743"/>
                </a:lnTo>
                <a:lnTo>
                  <a:pt x="0" y="565230"/>
                </a:lnTo>
                <a:lnTo>
                  <a:pt x="859622" y="565230"/>
                </a:lnTo>
                <a:close/>
              </a:path>
            </a:pathLst>
          </a:cu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778006B4-8632-4EA7-90D0-42F92B2B4A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4" r="14384"/>
          <a:stretch/>
        </p:blipFill>
        <p:spPr>
          <a:xfrm>
            <a:off x="11143043" y="1826339"/>
            <a:ext cx="1048957" cy="3956151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C37749DF-19FB-4ED2-9281-5BCBCF6EAF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5" r="67378"/>
          <a:stretch/>
        </p:blipFill>
        <p:spPr>
          <a:xfrm>
            <a:off x="0" y="1124288"/>
            <a:ext cx="1054747" cy="395615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2B91F71F-7B74-4F6D-AC8E-BB9662B27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22" r="56713"/>
          <a:stretch/>
        </p:blipFill>
        <p:spPr>
          <a:xfrm>
            <a:off x="10629835" y="0"/>
            <a:ext cx="1562166" cy="2095880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93757244-E7AB-47D8-9600-FF18636D5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4" t="9568" b="70564"/>
          <a:stretch/>
        </p:blipFill>
        <p:spPr>
          <a:xfrm>
            <a:off x="2025491" y="-216"/>
            <a:ext cx="1796651" cy="7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472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4" r:id="rId2"/>
    <p:sldLayoutId id="2147483675" r:id="rId3"/>
    <p:sldLayoutId id="2147483676" r:id="rId4"/>
    <p:sldLayoutId id="2147483673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72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9.svg"/><Relationship Id="rId21" Type="http://schemas.openxmlformats.org/officeDocument/2006/relationships/image" Target="../media/image53.svg"/><Relationship Id="rId42" Type="http://schemas.openxmlformats.org/officeDocument/2006/relationships/image" Target="../media/image74.png"/><Relationship Id="rId47" Type="http://schemas.openxmlformats.org/officeDocument/2006/relationships/image" Target="../media/image79.svg"/><Relationship Id="rId63" Type="http://schemas.openxmlformats.org/officeDocument/2006/relationships/image" Target="../media/image95.svg"/><Relationship Id="rId68" Type="http://schemas.openxmlformats.org/officeDocument/2006/relationships/image" Target="../media/image100.png"/><Relationship Id="rId84" Type="http://schemas.openxmlformats.org/officeDocument/2006/relationships/image" Target="../media/image116.png"/><Relationship Id="rId89" Type="http://schemas.openxmlformats.org/officeDocument/2006/relationships/image" Target="../media/image121.svg"/><Relationship Id="rId112" Type="http://schemas.openxmlformats.org/officeDocument/2006/relationships/image" Target="../media/image144.png"/><Relationship Id="rId133" Type="http://schemas.openxmlformats.org/officeDocument/2006/relationships/image" Target="../media/image165.svg"/><Relationship Id="rId138" Type="http://schemas.openxmlformats.org/officeDocument/2006/relationships/image" Target="../media/image170.png"/><Relationship Id="rId154" Type="http://schemas.openxmlformats.org/officeDocument/2006/relationships/image" Target="../media/image186.png"/><Relationship Id="rId159" Type="http://schemas.openxmlformats.org/officeDocument/2006/relationships/image" Target="../media/image191.svg"/><Relationship Id="rId175" Type="http://schemas.openxmlformats.org/officeDocument/2006/relationships/image" Target="../media/image207.svg"/><Relationship Id="rId170" Type="http://schemas.openxmlformats.org/officeDocument/2006/relationships/image" Target="../media/image202.png"/><Relationship Id="rId191" Type="http://schemas.openxmlformats.org/officeDocument/2006/relationships/image" Target="../media/image223.svg"/><Relationship Id="rId16" Type="http://schemas.openxmlformats.org/officeDocument/2006/relationships/image" Target="../media/image48.png"/><Relationship Id="rId107" Type="http://schemas.openxmlformats.org/officeDocument/2006/relationships/image" Target="../media/image139.svg"/><Relationship Id="rId11" Type="http://schemas.openxmlformats.org/officeDocument/2006/relationships/image" Target="../media/image43.svg"/><Relationship Id="rId32" Type="http://schemas.openxmlformats.org/officeDocument/2006/relationships/image" Target="../media/image64.png"/><Relationship Id="rId37" Type="http://schemas.openxmlformats.org/officeDocument/2006/relationships/image" Target="../media/image69.svg"/><Relationship Id="rId53" Type="http://schemas.openxmlformats.org/officeDocument/2006/relationships/image" Target="../media/image85.svg"/><Relationship Id="rId58" Type="http://schemas.openxmlformats.org/officeDocument/2006/relationships/image" Target="../media/image90.png"/><Relationship Id="rId74" Type="http://schemas.openxmlformats.org/officeDocument/2006/relationships/image" Target="../media/image106.png"/><Relationship Id="rId79" Type="http://schemas.openxmlformats.org/officeDocument/2006/relationships/image" Target="../media/image111.svg"/><Relationship Id="rId102" Type="http://schemas.openxmlformats.org/officeDocument/2006/relationships/image" Target="../media/image134.png"/><Relationship Id="rId123" Type="http://schemas.openxmlformats.org/officeDocument/2006/relationships/image" Target="../media/image155.svg"/><Relationship Id="rId128" Type="http://schemas.openxmlformats.org/officeDocument/2006/relationships/image" Target="../media/image160.png"/><Relationship Id="rId144" Type="http://schemas.openxmlformats.org/officeDocument/2006/relationships/image" Target="../media/image176.png"/><Relationship Id="rId149" Type="http://schemas.openxmlformats.org/officeDocument/2006/relationships/image" Target="../media/image181.svg"/><Relationship Id="rId5" Type="http://schemas.openxmlformats.org/officeDocument/2006/relationships/image" Target="../media/image37.svg"/><Relationship Id="rId90" Type="http://schemas.openxmlformats.org/officeDocument/2006/relationships/image" Target="../media/image122.png"/><Relationship Id="rId95" Type="http://schemas.openxmlformats.org/officeDocument/2006/relationships/image" Target="../media/image127.svg"/><Relationship Id="rId160" Type="http://schemas.openxmlformats.org/officeDocument/2006/relationships/image" Target="../media/image192.png"/><Relationship Id="rId165" Type="http://schemas.openxmlformats.org/officeDocument/2006/relationships/image" Target="../media/image197.svg"/><Relationship Id="rId181" Type="http://schemas.openxmlformats.org/officeDocument/2006/relationships/image" Target="../media/image213.svg"/><Relationship Id="rId186" Type="http://schemas.openxmlformats.org/officeDocument/2006/relationships/image" Target="../media/image218.png"/><Relationship Id="rId22" Type="http://schemas.openxmlformats.org/officeDocument/2006/relationships/image" Target="../media/image54.png"/><Relationship Id="rId27" Type="http://schemas.openxmlformats.org/officeDocument/2006/relationships/image" Target="../media/image59.svg"/><Relationship Id="rId43" Type="http://schemas.openxmlformats.org/officeDocument/2006/relationships/image" Target="../media/image75.svg"/><Relationship Id="rId48" Type="http://schemas.openxmlformats.org/officeDocument/2006/relationships/image" Target="../media/image80.png"/><Relationship Id="rId64" Type="http://schemas.openxmlformats.org/officeDocument/2006/relationships/image" Target="../media/image96.png"/><Relationship Id="rId69" Type="http://schemas.openxmlformats.org/officeDocument/2006/relationships/image" Target="../media/image101.svg"/><Relationship Id="rId113" Type="http://schemas.openxmlformats.org/officeDocument/2006/relationships/image" Target="../media/image145.svg"/><Relationship Id="rId118" Type="http://schemas.openxmlformats.org/officeDocument/2006/relationships/image" Target="../media/image150.png"/><Relationship Id="rId134" Type="http://schemas.openxmlformats.org/officeDocument/2006/relationships/image" Target="../media/image166.png"/><Relationship Id="rId139" Type="http://schemas.openxmlformats.org/officeDocument/2006/relationships/image" Target="../media/image171.svg"/><Relationship Id="rId80" Type="http://schemas.openxmlformats.org/officeDocument/2006/relationships/image" Target="../media/image112.png"/><Relationship Id="rId85" Type="http://schemas.openxmlformats.org/officeDocument/2006/relationships/image" Target="../media/image117.svg"/><Relationship Id="rId150" Type="http://schemas.openxmlformats.org/officeDocument/2006/relationships/image" Target="../media/image182.png"/><Relationship Id="rId155" Type="http://schemas.openxmlformats.org/officeDocument/2006/relationships/image" Target="../media/image187.svg"/><Relationship Id="rId171" Type="http://schemas.openxmlformats.org/officeDocument/2006/relationships/image" Target="../media/image203.svg"/><Relationship Id="rId176" Type="http://schemas.openxmlformats.org/officeDocument/2006/relationships/image" Target="../media/image208.png"/><Relationship Id="rId192" Type="http://schemas.openxmlformats.org/officeDocument/2006/relationships/image" Target="../media/image224.png"/><Relationship Id="rId12" Type="http://schemas.openxmlformats.org/officeDocument/2006/relationships/image" Target="../media/image44.png"/><Relationship Id="rId17" Type="http://schemas.openxmlformats.org/officeDocument/2006/relationships/image" Target="../media/image49.svg"/><Relationship Id="rId33" Type="http://schemas.openxmlformats.org/officeDocument/2006/relationships/image" Target="../media/image65.svg"/><Relationship Id="rId38" Type="http://schemas.openxmlformats.org/officeDocument/2006/relationships/image" Target="../media/image70.png"/><Relationship Id="rId59" Type="http://schemas.openxmlformats.org/officeDocument/2006/relationships/image" Target="../media/image91.svg"/><Relationship Id="rId103" Type="http://schemas.openxmlformats.org/officeDocument/2006/relationships/image" Target="../media/image135.svg"/><Relationship Id="rId108" Type="http://schemas.openxmlformats.org/officeDocument/2006/relationships/image" Target="../media/image140.png"/><Relationship Id="rId124" Type="http://schemas.openxmlformats.org/officeDocument/2006/relationships/image" Target="../media/image156.png"/><Relationship Id="rId129" Type="http://schemas.openxmlformats.org/officeDocument/2006/relationships/image" Target="../media/image161.svg"/><Relationship Id="rId54" Type="http://schemas.openxmlformats.org/officeDocument/2006/relationships/image" Target="../media/image86.png"/><Relationship Id="rId70" Type="http://schemas.openxmlformats.org/officeDocument/2006/relationships/image" Target="../media/image102.png"/><Relationship Id="rId75" Type="http://schemas.openxmlformats.org/officeDocument/2006/relationships/image" Target="../media/image107.svg"/><Relationship Id="rId91" Type="http://schemas.openxmlformats.org/officeDocument/2006/relationships/image" Target="../media/image123.svg"/><Relationship Id="rId96" Type="http://schemas.openxmlformats.org/officeDocument/2006/relationships/image" Target="../media/image128.png"/><Relationship Id="rId140" Type="http://schemas.openxmlformats.org/officeDocument/2006/relationships/image" Target="../media/image172.png"/><Relationship Id="rId145" Type="http://schemas.openxmlformats.org/officeDocument/2006/relationships/image" Target="../media/image177.svg"/><Relationship Id="rId161" Type="http://schemas.openxmlformats.org/officeDocument/2006/relationships/image" Target="../media/image193.svg"/><Relationship Id="rId166" Type="http://schemas.openxmlformats.org/officeDocument/2006/relationships/image" Target="../media/image198.png"/><Relationship Id="rId182" Type="http://schemas.openxmlformats.org/officeDocument/2006/relationships/image" Target="../media/image214.png"/><Relationship Id="rId187" Type="http://schemas.openxmlformats.org/officeDocument/2006/relationships/image" Target="../media/image219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8.png"/><Relationship Id="rId23" Type="http://schemas.openxmlformats.org/officeDocument/2006/relationships/image" Target="../media/image55.svg"/><Relationship Id="rId28" Type="http://schemas.openxmlformats.org/officeDocument/2006/relationships/image" Target="../media/image60.png"/><Relationship Id="rId49" Type="http://schemas.openxmlformats.org/officeDocument/2006/relationships/image" Target="../media/image81.svg"/><Relationship Id="rId114" Type="http://schemas.openxmlformats.org/officeDocument/2006/relationships/image" Target="../media/image146.png"/><Relationship Id="rId119" Type="http://schemas.openxmlformats.org/officeDocument/2006/relationships/image" Target="../media/image151.svg"/><Relationship Id="rId44" Type="http://schemas.openxmlformats.org/officeDocument/2006/relationships/image" Target="../media/image76.png"/><Relationship Id="rId60" Type="http://schemas.openxmlformats.org/officeDocument/2006/relationships/image" Target="../media/image92.png"/><Relationship Id="rId65" Type="http://schemas.openxmlformats.org/officeDocument/2006/relationships/image" Target="../media/image97.svg"/><Relationship Id="rId81" Type="http://schemas.openxmlformats.org/officeDocument/2006/relationships/image" Target="../media/image113.svg"/><Relationship Id="rId86" Type="http://schemas.openxmlformats.org/officeDocument/2006/relationships/image" Target="../media/image118.png"/><Relationship Id="rId130" Type="http://schemas.openxmlformats.org/officeDocument/2006/relationships/image" Target="../media/image162.png"/><Relationship Id="rId135" Type="http://schemas.openxmlformats.org/officeDocument/2006/relationships/image" Target="../media/image167.svg"/><Relationship Id="rId151" Type="http://schemas.openxmlformats.org/officeDocument/2006/relationships/image" Target="../media/image183.svg"/><Relationship Id="rId156" Type="http://schemas.openxmlformats.org/officeDocument/2006/relationships/image" Target="../media/image188.png"/><Relationship Id="rId177" Type="http://schemas.openxmlformats.org/officeDocument/2006/relationships/image" Target="../media/image209.svg"/><Relationship Id="rId172" Type="http://schemas.openxmlformats.org/officeDocument/2006/relationships/image" Target="../media/image204.png"/><Relationship Id="rId193" Type="http://schemas.openxmlformats.org/officeDocument/2006/relationships/image" Target="../media/image225.svg"/><Relationship Id="rId13" Type="http://schemas.openxmlformats.org/officeDocument/2006/relationships/image" Target="../media/image45.svg"/><Relationship Id="rId18" Type="http://schemas.openxmlformats.org/officeDocument/2006/relationships/image" Target="../media/image50.png"/><Relationship Id="rId39" Type="http://schemas.openxmlformats.org/officeDocument/2006/relationships/image" Target="../media/image71.svg"/><Relationship Id="rId109" Type="http://schemas.openxmlformats.org/officeDocument/2006/relationships/image" Target="../media/image141.svg"/><Relationship Id="rId34" Type="http://schemas.openxmlformats.org/officeDocument/2006/relationships/image" Target="../media/image66.png"/><Relationship Id="rId50" Type="http://schemas.openxmlformats.org/officeDocument/2006/relationships/image" Target="../media/image82.png"/><Relationship Id="rId55" Type="http://schemas.openxmlformats.org/officeDocument/2006/relationships/image" Target="../media/image87.svg"/><Relationship Id="rId76" Type="http://schemas.openxmlformats.org/officeDocument/2006/relationships/image" Target="../media/image108.png"/><Relationship Id="rId97" Type="http://schemas.openxmlformats.org/officeDocument/2006/relationships/image" Target="../media/image129.svg"/><Relationship Id="rId104" Type="http://schemas.openxmlformats.org/officeDocument/2006/relationships/image" Target="../media/image136.png"/><Relationship Id="rId120" Type="http://schemas.openxmlformats.org/officeDocument/2006/relationships/image" Target="../media/image152.png"/><Relationship Id="rId125" Type="http://schemas.openxmlformats.org/officeDocument/2006/relationships/image" Target="../media/image157.svg"/><Relationship Id="rId141" Type="http://schemas.openxmlformats.org/officeDocument/2006/relationships/image" Target="../media/image173.svg"/><Relationship Id="rId146" Type="http://schemas.openxmlformats.org/officeDocument/2006/relationships/image" Target="../media/image178.png"/><Relationship Id="rId167" Type="http://schemas.openxmlformats.org/officeDocument/2006/relationships/image" Target="../media/image199.svg"/><Relationship Id="rId188" Type="http://schemas.openxmlformats.org/officeDocument/2006/relationships/image" Target="../media/image220.png"/><Relationship Id="rId7" Type="http://schemas.openxmlformats.org/officeDocument/2006/relationships/image" Target="../media/image39.svg"/><Relationship Id="rId71" Type="http://schemas.openxmlformats.org/officeDocument/2006/relationships/image" Target="../media/image103.svg"/><Relationship Id="rId92" Type="http://schemas.openxmlformats.org/officeDocument/2006/relationships/image" Target="../media/image124.png"/><Relationship Id="rId162" Type="http://schemas.openxmlformats.org/officeDocument/2006/relationships/image" Target="../media/image194.png"/><Relationship Id="rId183" Type="http://schemas.openxmlformats.org/officeDocument/2006/relationships/image" Target="../media/image215.svg"/><Relationship Id="rId2" Type="http://schemas.openxmlformats.org/officeDocument/2006/relationships/image" Target="../media/image34.png"/><Relationship Id="rId29" Type="http://schemas.openxmlformats.org/officeDocument/2006/relationships/image" Target="../media/image61.svg"/><Relationship Id="rId24" Type="http://schemas.openxmlformats.org/officeDocument/2006/relationships/image" Target="../media/image56.png"/><Relationship Id="rId40" Type="http://schemas.openxmlformats.org/officeDocument/2006/relationships/image" Target="../media/image72.png"/><Relationship Id="rId45" Type="http://schemas.openxmlformats.org/officeDocument/2006/relationships/image" Target="../media/image77.svg"/><Relationship Id="rId66" Type="http://schemas.openxmlformats.org/officeDocument/2006/relationships/image" Target="../media/image98.png"/><Relationship Id="rId87" Type="http://schemas.openxmlformats.org/officeDocument/2006/relationships/image" Target="../media/image119.svg"/><Relationship Id="rId110" Type="http://schemas.openxmlformats.org/officeDocument/2006/relationships/image" Target="../media/image142.png"/><Relationship Id="rId115" Type="http://schemas.openxmlformats.org/officeDocument/2006/relationships/image" Target="../media/image147.svg"/><Relationship Id="rId131" Type="http://schemas.openxmlformats.org/officeDocument/2006/relationships/image" Target="../media/image163.svg"/><Relationship Id="rId136" Type="http://schemas.openxmlformats.org/officeDocument/2006/relationships/image" Target="../media/image168.png"/><Relationship Id="rId157" Type="http://schemas.openxmlformats.org/officeDocument/2006/relationships/image" Target="../media/image189.svg"/><Relationship Id="rId178" Type="http://schemas.openxmlformats.org/officeDocument/2006/relationships/image" Target="../media/image210.png"/><Relationship Id="rId61" Type="http://schemas.openxmlformats.org/officeDocument/2006/relationships/image" Target="../media/image93.svg"/><Relationship Id="rId82" Type="http://schemas.openxmlformats.org/officeDocument/2006/relationships/image" Target="../media/image114.png"/><Relationship Id="rId152" Type="http://schemas.openxmlformats.org/officeDocument/2006/relationships/image" Target="../media/image184.png"/><Relationship Id="rId173" Type="http://schemas.openxmlformats.org/officeDocument/2006/relationships/image" Target="../media/image205.svg"/><Relationship Id="rId19" Type="http://schemas.openxmlformats.org/officeDocument/2006/relationships/image" Target="../media/image51.svg"/><Relationship Id="rId14" Type="http://schemas.openxmlformats.org/officeDocument/2006/relationships/image" Target="../media/image46.png"/><Relationship Id="rId30" Type="http://schemas.openxmlformats.org/officeDocument/2006/relationships/image" Target="../media/image62.png"/><Relationship Id="rId35" Type="http://schemas.openxmlformats.org/officeDocument/2006/relationships/image" Target="../media/image67.svg"/><Relationship Id="rId56" Type="http://schemas.openxmlformats.org/officeDocument/2006/relationships/image" Target="../media/image88.png"/><Relationship Id="rId77" Type="http://schemas.openxmlformats.org/officeDocument/2006/relationships/image" Target="../media/image109.svg"/><Relationship Id="rId100" Type="http://schemas.openxmlformats.org/officeDocument/2006/relationships/image" Target="../media/image132.png"/><Relationship Id="rId105" Type="http://schemas.openxmlformats.org/officeDocument/2006/relationships/image" Target="../media/image137.svg"/><Relationship Id="rId126" Type="http://schemas.openxmlformats.org/officeDocument/2006/relationships/image" Target="../media/image158.png"/><Relationship Id="rId147" Type="http://schemas.openxmlformats.org/officeDocument/2006/relationships/image" Target="../media/image179.svg"/><Relationship Id="rId168" Type="http://schemas.openxmlformats.org/officeDocument/2006/relationships/image" Target="../media/image200.png"/><Relationship Id="rId8" Type="http://schemas.openxmlformats.org/officeDocument/2006/relationships/image" Target="../media/image40.png"/><Relationship Id="rId51" Type="http://schemas.openxmlformats.org/officeDocument/2006/relationships/image" Target="../media/image83.svg"/><Relationship Id="rId72" Type="http://schemas.openxmlformats.org/officeDocument/2006/relationships/image" Target="../media/image104.png"/><Relationship Id="rId93" Type="http://schemas.openxmlformats.org/officeDocument/2006/relationships/image" Target="../media/image125.svg"/><Relationship Id="rId98" Type="http://schemas.openxmlformats.org/officeDocument/2006/relationships/image" Target="../media/image130.png"/><Relationship Id="rId121" Type="http://schemas.openxmlformats.org/officeDocument/2006/relationships/image" Target="../media/image153.svg"/><Relationship Id="rId142" Type="http://schemas.openxmlformats.org/officeDocument/2006/relationships/image" Target="../media/image174.png"/><Relationship Id="rId163" Type="http://schemas.openxmlformats.org/officeDocument/2006/relationships/image" Target="../media/image195.svg"/><Relationship Id="rId184" Type="http://schemas.openxmlformats.org/officeDocument/2006/relationships/image" Target="../media/image216.png"/><Relationship Id="rId189" Type="http://schemas.openxmlformats.org/officeDocument/2006/relationships/image" Target="../media/image221.svg"/><Relationship Id="rId3" Type="http://schemas.openxmlformats.org/officeDocument/2006/relationships/image" Target="../media/image35.svg"/><Relationship Id="rId25" Type="http://schemas.openxmlformats.org/officeDocument/2006/relationships/image" Target="../media/image57.svg"/><Relationship Id="rId46" Type="http://schemas.openxmlformats.org/officeDocument/2006/relationships/image" Target="../media/image78.png"/><Relationship Id="rId67" Type="http://schemas.openxmlformats.org/officeDocument/2006/relationships/image" Target="../media/image99.svg"/><Relationship Id="rId116" Type="http://schemas.openxmlformats.org/officeDocument/2006/relationships/image" Target="../media/image148.png"/><Relationship Id="rId137" Type="http://schemas.openxmlformats.org/officeDocument/2006/relationships/image" Target="../media/image169.svg"/><Relationship Id="rId158" Type="http://schemas.openxmlformats.org/officeDocument/2006/relationships/image" Target="../media/image190.png"/><Relationship Id="rId20" Type="http://schemas.openxmlformats.org/officeDocument/2006/relationships/image" Target="../media/image52.png"/><Relationship Id="rId41" Type="http://schemas.openxmlformats.org/officeDocument/2006/relationships/image" Target="../media/image73.svg"/><Relationship Id="rId62" Type="http://schemas.openxmlformats.org/officeDocument/2006/relationships/image" Target="../media/image94.png"/><Relationship Id="rId83" Type="http://schemas.openxmlformats.org/officeDocument/2006/relationships/image" Target="../media/image115.svg"/><Relationship Id="rId88" Type="http://schemas.openxmlformats.org/officeDocument/2006/relationships/image" Target="../media/image120.png"/><Relationship Id="rId111" Type="http://schemas.openxmlformats.org/officeDocument/2006/relationships/image" Target="../media/image143.svg"/><Relationship Id="rId132" Type="http://schemas.openxmlformats.org/officeDocument/2006/relationships/image" Target="../media/image164.png"/><Relationship Id="rId153" Type="http://schemas.openxmlformats.org/officeDocument/2006/relationships/image" Target="../media/image185.svg"/><Relationship Id="rId174" Type="http://schemas.openxmlformats.org/officeDocument/2006/relationships/image" Target="../media/image206.png"/><Relationship Id="rId179" Type="http://schemas.openxmlformats.org/officeDocument/2006/relationships/image" Target="../media/image211.svg"/><Relationship Id="rId190" Type="http://schemas.openxmlformats.org/officeDocument/2006/relationships/image" Target="../media/image222.png"/><Relationship Id="rId15" Type="http://schemas.openxmlformats.org/officeDocument/2006/relationships/image" Target="../media/image47.svg"/><Relationship Id="rId36" Type="http://schemas.openxmlformats.org/officeDocument/2006/relationships/image" Target="../media/image68.png"/><Relationship Id="rId57" Type="http://schemas.openxmlformats.org/officeDocument/2006/relationships/image" Target="../media/image89.svg"/><Relationship Id="rId106" Type="http://schemas.openxmlformats.org/officeDocument/2006/relationships/image" Target="../media/image138.png"/><Relationship Id="rId127" Type="http://schemas.openxmlformats.org/officeDocument/2006/relationships/image" Target="../media/image159.svg"/><Relationship Id="rId10" Type="http://schemas.openxmlformats.org/officeDocument/2006/relationships/image" Target="../media/image42.png"/><Relationship Id="rId31" Type="http://schemas.openxmlformats.org/officeDocument/2006/relationships/image" Target="../media/image63.svg"/><Relationship Id="rId52" Type="http://schemas.openxmlformats.org/officeDocument/2006/relationships/image" Target="../media/image84.png"/><Relationship Id="rId73" Type="http://schemas.openxmlformats.org/officeDocument/2006/relationships/image" Target="../media/image105.svg"/><Relationship Id="rId78" Type="http://schemas.openxmlformats.org/officeDocument/2006/relationships/image" Target="../media/image110.png"/><Relationship Id="rId94" Type="http://schemas.openxmlformats.org/officeDocument/2006/relationships/image" Target="../media/image126.png"/><Relationship Id="rId99" Type="http://schemas.openxmlformats.org/officeDocument/2006/relationships/image" Target="../media/image131.svg"/><Relationship Id="rId101" Type="http://schemas.openxmlformats.org/officeDocument/2006/relationships/image" Target="../media/image133.svg"/><Relationship Id="rId122" Type="http://schemas.openxmlformats.org/officeDocument/2006/relationships/image" Target="../media/image154.png"/><Relationship Id="rId143" Type="http://schemas.openxmlformats.org/officeDocument/2006/relationships/image" Target="../media/image175.svg"/><Relationship Id="rId148" Type="http://schemas.openxmlformats.org/officeDocument/2006/relationships/image" Target="../media/image180.png"/><Relationship Id="rId164" Type="http://schemas.openxmlformats.org/officeDocument/2006/relationships/image" Target="../media/image196.png"/><Relationship Id="rId169" Type="http://schemas.openxmlformats.org/officeDocument/2006/relationships/image" Target="../media/image201.svg"/><Relationship Id="rId185" Type="http://schemas.openxmlformats.org/officeDocument/2006/relationships/image" Target="../media/image21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80" Type="http://schemas.openxmlformats.org/officeDocument/2006/relationships/image" Target="../media/image212.png"/><Relationship Id="rId26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0.svg"/><Relationship Id="rId21" Type="http://schemas.openxmlformats.org/officeDocument/2006/relationships/image" Target="../media/image245.svg"/><Relationship Id="rId42" Type="http://schemas.openxmlformats.org/officeDocument/2006/relationships/image" Target="../media/image266.png"/><Relationship Id="rId47" Type="http://schemas.openxmlformats.org/officeDocument/2006/relationships/image" Target="../media/image271.svg"/><Relationship Id="rId63" Type="http://schemas.openxmlformats.org/officeDocument/2006/relationships/image" Target="../media/image287.svg"/><Relationship Id="rId68" Type="http://schemas.openxmlformats.org/officeDocument/2006/relationships/image" Target="../media/image292.png"/><Relationship Id="rId84" Type="http://schemas.openxmlformats.org/officeDocument/2006/relationships/image" Target="../media/image308.png"/><Relationship Id="rId89" Type="http://schemas.openxmlformats.org/officeDocument/2006/relationships/image" Target="../media/image313.svg"/><Relationship Id="rId112" Type="http://schemas.openxmlformats.org/officeDocument/2006/relationships/image" Target="../media/image336.png"/><Relationship Id="rId133" Type="http://schemas.openxmlformats.org/officeDocument/2006/relationships/image" Target="../media/image356.svg"/><Relationship Id="rId138" Type="http://schemas.openxmlformats.org/officeDocument/2006/relationships/image" Target="../media/image361.png"/><Relationship Id="rId154" Type="http://schemas.openxmlformats.org/officeDocument/2006/relationships/image" Target="../media/image377.png"/><Relationship Id="rId159" Type="http://schemas.openxmlformats.org/officeDocument/2006/relationships/image" Target="../media/image382.svg"/><Relationship Id="rId175" Type="http://schemas.openxmlformats.org/officeDocument/2006/relationships/image" Target="../media/image398.svg"/><Relationship Id="rId170" Type="http://schemas.openxmlformats.org/officeDocument/2006/relationships/image" Target="../media/image393.png"/><Relationship Id="rId191" Type="http://schemas.openxmlformats.org/officeDocument/2006/relationships/image" Target="../media/image414.svg"/><Relationship Id="rId16" Type="http://schemas.openxmlformats.org/officeDocument/2006/relationships/image" Target="../media/image240.png"/><Relationship Id="rId107" Type="http://schemas.openxmlformats.org/officeDocument/2006/relationships/image" Target="../media/image331.svg"/><Relationship Id="rId11" Type="http://schemas.openxmlformats.org/officeDocument/2006/relationships/image" Target="../media/image235.svg"/><Relationship Id="rId32" Type="http://schemas.openxmlformats.org/officeDocument/2006/relationships/image" Target="../media/image256.png"/><Relationship Id="rId37" Type="http://schemas.openxmlformats.org/officeDocument/2006/relationships/image" Target="../media/image261.svg"/><Relationship Id="rId53" Type="http://schemas.openxmlformats.org/officeDocument/2006/relationships/image" Target="../media/image277.svg"/><Relationship Id="rId58" Type="http://schemas.openxmlformats.org/officeDocument/2006/relationships/image" Target="../media/image282.png"/><Relationship Id="rId74" Type="http://schemas.openxmlformats.org/officeDocument/2006/relationships/image" Target="../media/image298.png"/><Relationship Id="rId79" Type="http://schemas.openxmlformats.org/officeDocument/2006/relationships/image" Target="../media/image303.svg"/><Relationship Id="rId102" Type="http://schemas.openxmlformats.org/officeDocument/2006/relationships/image" Target="../media/image326.png"/><Relationship Id="rId123" Type="http://schemas.openxmlformats.org/officeDocument/2006/relationships/image" Target="../media/image346.svg"/><Relationship Id="rId128" Type="http://schemas.openxmlformats.org/officeDocument/2006/relationships/image" Target="../media/image351.png"/><Relationship Id="rId144" Type="http://schemas.openxmlformats.org/officeDocument/2006/relationships/image" Target="../media/image367.png"/><Relationship Id="rId149" Type="http://schemas.openxmlformats.org/officeDocument/2006/relationships/image" Target="../media/image372.svg"/><Relationship Id="rId5" Type="http://schemas.openxmlformats.org/officeDocument/2006/relationships/image" Target="../media/image229.svg"/><Relationship Id="rId90" Type="http://schemas.openxmlformats.org/officeDocument/2006/relationships/image" Target="../media/image314.png"/><Relationship Id="rId95" Type="http://schemas.openxmlformats.org/officeDocument/2006/relationships/image" Target="../media/image319.svg"/><Relationship Id="rId160" Type="http://schemas.openxmlformats.org/officeDocument/2006/relationships/image" Target="../media/image383.png"/><Relationship Id="rId165" Type="http://schemas.openxmlformats.org/officeDocument/2006/relationships/image" Target="../media/image388.svg"/><Relationship Id="rId181" Type="http://schemas.openxmlformats.org/officeDocument/2006/relationships/image" Target="../media/image404.svg"/><Relationship Id="rId186" Type="http://schemas.openxmlformats.org/officeDocument/2006/relationships/image" Target="../media/image409.png"/><Relationship Id="rId22" Type="http://schemas.openxmlformats.org/officeDocument/2006/relationships/image" Target="../media/image246.png"/><Relationship Id="rId27" Type="http://schemas.openxmlformats.org/officeDocument/2006/relationships/image" Target="../media/image251.svg"/><Relationship Id="rId43" Type="http://schemas.openxmlformats.org/officeDocument/2006/relationships/image" Target="../media/image267.svg"/><Relationship Id="rId48" Type="http://schemas.openxmlformats.org/officeDocument/2006/relationships/image" Target="../media/image272.png"/><Relationship Id="rId64" Type="http://schemas.openxmlformats.org/officeDocument/2006/relationships/image" Target="../media/image288.png"/><Relationship Id="rId69" Type="http://schemas.openxmlformats.org/officeDocument/2006/relationships/image" Target="../media/image293.svg"/><Relationship Id="rId113" Type="http://schemas.openxmlformats.org/officeDocument/2006/relationships/image" Target="../media/image337.svg"/><Relationship Id="rId118" Type="http://schemas.openxmlformats.org/officeDocument/2006/relationships/image" Target="../media/image341.png"/><Relationship Id="rId134" Type="http://schemas.openxmlformats.org/officeDocument/2006/relationships/image" Target="../media/image357.png"/><Relationship Id="rId139" Type="http://schemas.openxmlformats.org/officeDocument/2006/relationships/image" Target="../media/image362.svg"/><Relationship Id="rId80" Type="http://schemas.openxmlformats.org/officeDocument/2006/relationships/image" Target="../media/image304.png"/><Relationship Id="rId85" Type="http://schemas.openxmlformats.org/officeDocument/2006/relationships/image" Target="../media/image309.svg"/><Relationship Id="rId150" Type="http://schemas.openxmlformats.org/officeDocument/2006/relationships/image" Target="../media/image373.png"/><Relationship Id="rId155" Type="http://schemas.openxmlformats.org/officeDocument/2006/relationships/image" Target="../media/image378.svg"/><Relationship Id="rId171" Type="http://schemas.openxmlformats.org/officeDocument/2006/relationships/image" Target="../media/image394.svg"/><Relationship Id="rId176" Type="http://schemas.openxmlformats.org/officeDocument/2006/relationships/image" Target="../media/image399.png"/><Relationship Id="rId192" Type="http://schemas.openxmlformats.org/officeDocument/2006/relationships/image" Target="../media/image415.png"/><Relationship Id="rId12" Type="http://schemas.openxmlformats.org/officeDocument/2006/relationships/image" Target="../media/image236.png"/><Relationship Id="rId17" Type="http://schemas.openxmlformats.org/officeDocument/2006/relationships/image" Target="../media/image241.svg"/><Relationship Id="rId33" Type="http://schemas.openxmlformats.org/officeDocument/2006/relationships/image" Target="../media/image257.svg"/><Relationship Id="rId38" Type="http://schemas.openxmlformats.org/officeDocument/2006/relationships/image" Target="../media/image262.png"/><Relationship Id="rId59" Type="http://schemas.openxmlformats.org/officeDocument/2006/relationships/image" Target="../media/image283.svg"/><Relationship Id="rId103" Type="http://schemas.openxmlformats.org/officeDocument/2006/relationships/image" Target="../media/image327.svg"/><Relationship Id="rId108" Type="http://schemas.openxmlformats.org/officeDocument/2006/relationships/image" Target="../media/image332.png"/><Relationship Id="rId124" Type="http://schemas.openxmlformats.org/officeDocument/2006/relationships/image" Target="../media/image347.png"/><Relationship Id="rId129" Type="http://schemas.openxmlformats.org/officeDocument/2006/relationships/image" Target="../media/image352.svg"/><Relationship Id="rId54" Type="http://schemas.openxmlformats.org/officeDocument/2006/relationships/image" Target="../media/image278.png"/><Relationship Id="rId70" Type="http://schemas.openxmlformats.org/officeDocument/2006/relationships/image" Target="../media/image294.png"/><Relationship Id="rId75" Type="http://schemas.openxmlformats.org/officeDocument/2006/relationships/image" Target="../media/image299.svg"/><Relationship Id="rId91" Type="http://schemas.openxmlformats.org/officeDocument/2006/relationships/image" Target="../media/image315.svg"/><Relationship Id="rId96" Type="http://schemas.openxmlformats.org/officeDocument/2006/relationships/image" Target="../media/image320.png"/><Relationship Id="rId140" Type="http://schemas.openxmlformats.org/officeDocument/2006/relationships/image" Target="../media/image363.png"/><Relationship Id="rId145" Type="http://schemas.openxmlformats.org/officeDocument/2006/relationships/image" Target="../media/image368.svg"/><Relationship Id="rId161" Type="http://schemas.openxmlformats.org/officeDocument/2006/relationships/image" Target="../media/image384.svg"/><Relationship Id="rId166" Type="http://schemas.openxmlformats.org/officeDocument/2006/relationships/image" Target="../media/image389.png"/><Relationship Id="rId182" Type="http://schemas.openxmlformats.org/officeDocument/2006/relationships/image" Target="../media/image405.png"/><Relationship Id="rId187" Type="http://schemas.openxmlformats.org/officeDocument/2006/relationships/image" Target="../media/image410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0.png"/><Relationship Id="rId23" Type="http://schemas.openxmlformats.org/officeDocument/2006/relationships/image" Target="../media/image247.svg"/><Relationship Id="rId28" Type="http://schemas.openxmlformats.org/officeDocument/2006/relationships/image" Target="../media/image252.png"/><Relationship Id="rId49" Type="http://schemas.openxmlformats.org/officeDocument/2006/relationships/image" Target="../media/image273.svg"/><Relationship Id="rId114" Type="http://schemas.openxmlformats.org/officeDocument/2006/relationships/image" Target="../media/image338.png"/><Relationship Id="rId119" Type="http://schemas.openxmlformats.org/officeDocument/2006/relationships/image" Target="../media/image342.svg"/><Relationship Id="rId44" Type="http://schemas.openxmlformats.org/officeDocument/2006/relationships/image" Target="../media/image268.png"/><Relationship Id="rId60" Type="http://schemas.openxmlformats.org/officeDocument/2006/relationships/image" Target="../media/image284.png"/><Relationship Id="rId65" Type="http://schemas.openxmlformats.org/officeDocument/2006/relationships/image" Target="../media/image289.svg"/><Relationship Id="rId81" Type="http://schemas.openxmlformats.org/officeDocument/2006/relationships/image" Target="../media/image305.svg"/><Relationship Id="rId86" Type="http://schemas.openxmlformats.org/officeDocument/2006/relationships/image" Target="../media/image310.png"/><Relationship Id="rId130" Type="http://schemas.openxmlformats.org/officeDocument/2006/relationships/image" Target="../media/image353.png"/><Relationship Id="rId135" Type="http://schemas.openxmlformats.org/officeDocument/2006/relationships/image" Target="../media/image358.svg"/><Relationship Id="rId151" Type="http://schemas.openxmlformats.org/officeDocument/2006/relationships/image" Target="../media/image374.svg"/><Relationship Id="rId156" Type="http://schemas.openxmlformats.org/officeDocument/2006/relationships/image" Target="../media/image379.png"/><Relationship Id="rId177" Type="http://schemas.openxmlformats.org/officeDocument/2006/relationships/image" Target="../media/image400.svg"/><Relationship Id="rId172" Type="http://schemas.openxmlformats.org/officeDocument/2006/relationships/image" Target="../media/image395.png"/><Relationship Id="rId193" Type="http://schemas.openxmlformats.org/officeDocument/2006/relationships/image" Target="../media/image416.svg"/><Relationship Id="rId13" Type="http://schemas.openxmlformats.org/officeDocument/2006/relationships/image" Target="../media/image237.svg"/><Relationship Id="rId18" Type="http://schemas.openxmlformats.org/officeDocument/2006/relationships/image" Target="../media/image242.png"/><Relationship Id="rId39" Type="http://schemas.openxmlformats.org/officeDocument/2006/relationships/image" Target="../media/image263.svg"/><Relationship Id="rId109" Type="http://schemas.openxmlformats.org/officeDocument/2006/relationships/image" Target="../media/image333.svg"/><Relationship Id="rId34" Type="http://schemas.openxmlformats.org/officeDocument/2006/relationships/image" Target="../media/image258.png"/><Relationship Id="rId50" Type="http://schemas.openxmlformats.org/officeDocument/2006/relationships/image" Target="../media/image274.png"/><Relationship Id="rId55" Type="http://schemas.openxmlformats.org/officeDocument/2006/relationships/image" Target="../media/image279.svg"/><Relationship Id="rId76" Type="http://schemas.openxmlformats.org/officeDocument/2006/relationships/image" Target="../media/image300.png"/><Relationship Id="rId97" Type="http://schemas.openxmlformats.org/officeDocument/2006/relationships/image" Target="../media/image321.svg"/><Relationship Id="rId104" Type="http://schemas.openxmlformats.org/officeDocument/2006/relationships/image" Target="../media/image328.png"/><Relationship Id="rId120" Type="http://schemas.openxmlformats.org/officeDocument/2006/relationships/image" Target="../media/image343.png"/><Relationship Id="rId125" Type="http://schemas.openxmlformats.org/officeDocument/2006/relationships/image" Target="../media/image348.svg"/><Relationship Id="rId141" Type="http://schemas.openxmlformats.org/officeDocument/2006/relationships/image" Target="../media/image364.svg"/><Relationship Id="rId146" Type="http://schemas.openxmlformats.org/officeDocument/2006/relationships/image" Target="../media/image369.png"/><Relationship Id="rId167" Type="http://schemas.openxmlformats.org/officeDocument/2006/relationships/image" Target="../media/image390.svg"/><Relationship Id="rId188" Type="http://schemas.openxmlformats.org/officeDocument/2006/relationships/image" Target="../media/image411.png"/><Relationship Id="rId7" Type="http://schemas.openxmlformats.org/officeDocument/2006/relationships/image" Target="../media/image231.svg"/><Relationship Id="rId71" Type="http://schemas.openxmlformats.org/officeDocument/2006/relationships/image" Target="../media/image295.svg"/><Relationship Id="rId92" Type="http://schemas.openxmlformats.org/officeDocument/2006/relationships/image" Target="../media/image316.png"/><Relationship Id="rId162" Type="http://schemas.openxmlformats.org/officeDocument/2006/relationships/image" Target="../media/image385.png"/><Relationship Id="rId183" Type="http://schemas.openxmlformats.org/officeDocument/2006/relationships/image" Target="../media/image406.svg"/><Relationship Id="rId2" Type="http://schemas.openxmlformats.org/officeDocument/2006/relationships/image" Target="../media/image226.png"/><Relationship Id="rId29" Type="http://schemas.openxmlformats.org/officeDocument/2006/relationships/image" Target="../media/image253.svg"/><Relationship Id="rId24" Type="http://schemas.openxmlformats.org/officeDocument/2006/relationships/image" Target="../media/image248.png"/><Relationship Id="rId40" Type="http://schemas.openxmlformats.org/officeDocument/2006/relationships/image" Target="../media/image264.png"/><Relationship Id="rId45" Type="http://schemas.openxmlformats.org/officeDocument/2006/relationships/image" Target="../media/image269.svg"/><Relationship Id="rId66" Type="http://schemas.openxmlformats.org/officeDocument/2006/relationships/image" Target="../media/image290.png"/><Relationship Id="rId87" Type="http://schemas.openxmlformats.org/officeDocument/2006/relationships/image" Target="../media/image311.svg"/><Relationship Id="rId110" Type="http://schemas.openxmlformats.org/officeDocument/2006/relationships/image" Target="../media/image334.png"/><Relationship Id="rId115" Type="http://schemas.openxmlformats.org/officeDocument/2006/relationships/image" Target="../media/image339.svg"/><Relationship Id="rId131" Type="http://schemas.openxmlformats.org/officeDocument/2006/relationships/image" Target="../media/image354.svg"/><Relationship Id="rId136" Type="http://schemas.openxmlformats.org/officeDocument/2006/relationships/image" Target="../media/image359.png"/><Relationship Id="rId157" Type="http://schemas.openxmlformats.org/officeDocument/2006/relationships/image" Target="../media/image380.svg"/><Relationship Id="rId178" Type="http://schemas.openxmlformats.org/officeDocument/2006/relationships/image" Target="../media/image401.png"/><Relationship Id="rId61" Type="http://schemas.openxmlformats.org/officeDocument/2006/relationships/image" Target="../media/image285.svg"/><Relationship Id="rId82" Type="http://schemas.openxmlformats.org/officeDocument/2006/relationships/image" Target="../media/image306.png"/><Relationship Id="rId152" Type="http://schemas.openxmlformats.org/officeDocument/2006/relationships/image" Target="../media/image375.png"/><Relationship Id="rId173" Type="http://schemas.openxmlformats.org/officeDocument/2006/relationships/image" Target="../media/image396.svg"/><Relationship Id="rId19" Type="http://schemas.openxmlformats.org/officeDocument/2006/relationships/image" Target="../media/image243.svg"/><Relationship Id="rId14" Type="http://schemas.openxmlformats.org/officeDocument/2006/relationships/image" Target="../media/image238.png"/><Relationship Id="rId30" Type="http://schemas.openxmlformats.org/officeDocument/2006/relationships/image" Target="../media/image254.png"/><Relationship Id="rId35" Type="http://schemas.openxmlformats.org/officeDocument/2006/relationships/image" Target="../media/image259.svg"/><Relationship Id="rId56" Type="http://schemas.openxmlformats.org/officeDocument/2006/relationships/image" Target="../media/image280.png"/><Relationship Id="rId77" Type="http://schemas.openxmlformats.org/officeDocument/2006/relationships/image" Target="../media/image301.svg"/><Relationship Id="rId100" Type="http://schemas.openxmlformats.org/officeDocument/2006/relationships/image" Target="../media/image324.png"/><Relationship Id="rId105" Type="http://schemas.openxmlformats.org/officeDocument/2006/relationships/image" Target="../media/image329.svg"/><Relationship Id="rId126" Type="http://schemas.openxmlformats.org/officeDocument/2006/relationships/image" Target="../media/image349.png"/><Relationship Id="rId147" Type="http://schemas.openxmlformats.org/officeDocument/2006/relationships/image" Target="../media/image370.svg"/><Relationship Id="rId168" Type="http://schemas.openxmlformats.org/officeDocument/2006/relationships/image" Target="../media/image391.png"/><Relationship Id="rId8" Type="http://schemas.openxmlformats.org/officeDocument/2006/relationships/image" Target="../media/image232.png"/><Relationship Id="rId51" Type="http://schemas.openxmlformats.org/officeDocument/2006/relationships/image" Target="../media/image275.svg"/><Relationship Id="rId72" Type="http://schemas.openxmlformats.org/officeDocument/2006/relationships/image" Target="../media/image296.png"/><Relationship Id="rId93" Type="http://schemas.openxmlformats.org/officeDocument/2006/relationships/image" Target="../media/image317.svg"/><Relationship Id="rId98" Type="http://schemas.openxmlformats.org/officeDocument/2006/relationships/image" Target="../media/image322.png"/><Relationship Id="rId121" Type="http://schemas.openxmlformats.org/officeDocument/2006/relationships/image" Target="../media/image344.svg"/><Relationship Id="rId142" Type="http://schemas.openxmlformats.org/officeDocument/2006/relationships/image" Target="../media/image365.png"/><Relationship Id="rId163" Type="http://schemas.openxmlformats.org/officeDocument/2006/relationships/image" Target="../media/image386.svg"/><Relationship Id="rId184" Type="http://schemas.openxmlformats.org/officeDocument/2006/relationships/image" Target="../media/image407.png"/><Relationship Id="rId189" Type="http://schemas.openxmlformats.org/officeDocument/2006/relationships/image" Target="../media/image412.svg"/><Relationship Id="rId3" Type="http://schemas.openxmlformats.org/officeDocument/2006/relationships/image" Target="../media/image227.svg"/><Relationship Id="rId25" Type="http://schemas.openxmlformats.org/officeDocument/2006/relationships/image" Target="../media/image249.svg"/><Relationship Id="rId46" Type="http://schemas.openxmlformats.org/officeDocument/2006/relationships/image" Target="../media/image270.png"/><Relationship Id="rId67" Type="http://schemas.openxmlformats.org/officeDocument/2006/relationships/image" Target="../media/image291.svg"/><Relationship Id="rId116" Type="http://schemas.openxmlformats.org/officeDocument/2006/relationships/image" Target="../media/image172.png"/><Relationship Id="rId137" Type="http://schemas.openxmlformats.org/officeDocument/2006/relationships/image" Target="../media/image360.svg"/><Relationship Id="rId158" Type="http://schemas.openxmlformats.org/officeDocument/2006/relationships/image" Target="../media/image381.png"/><Relationship Id="rId20" Type="http://schemas.openxmlformats.org/officeDocument/2006/relationships/image" Target="../media/image244.png"/><Relationship Id="rId41" Type="http://schemas.openxmlformats.org/officeDocument/2006/relationships/image" Target="../media/image265.svg"/><Relationship Id="rId62" Type="http://schemas.openxmlformats.org/officeDocument/2006/relationships/image" Target="../media/image286.png"/><Relationship Id="rId83" Type="http://schemas.openxmlformats.org/officeDocument/2006/relationships/image" Target="../media/image307.svg"/><Relationship Id="rId88" Type="http://schemas.openxmlformats.org/officeDocument/2006/relationships/image" Target="../media/image312.png"/><Relationship Id="rId111" Type="http://schemas.openxmlformats.org/officeDocument/2006/relationships/image" Target="../media/image335.svg"/><Relationship Id="rId132" Type="http://schemas.openxmlformats.org/officeDocument/2006/relationships/image" Target="../media/image355.png"/><Relationship Id="rId153" Type="http://schemas.openxmlformats.org/officeDocument/2006/relationships/image" Target="../media/image376.svg"/><Relationship Id="rId174" Type="http://schemas.openxmlformats.org/officeDocument/2006/relationships/image" Target="../media/image397.png"/><Relationship Id="rId179" Type="http://schemas.openxmlformats.org/officeDocument/2006/relationships/image" Target="../media/image402.svg"/><Relationship Id="rId190" Type="http://schemas.openxmlformats.org/officeDocument/2006/relationships/image" Target="../media/image413.png"/><Relationship Id="rId15" Type="http://schemas.openxmlformats.org/officeDocument/2006/relationships/image" Target="../media/image239.svg"/><Relationship Id="rId36" Type="http://schemas.openxmlformats.org/officeDocument/2006/relationships/image" Target="../media/image260.png"/><Relationship Id="rId57" Type="http://schemas.openxmlformats.org/officeDocument/2006/relationships/image" Target="../media/image281.svg"/><Relationship Id="rId106" Type="http://schemas.openxmlformats.org/officeDocument/2006/relationships/image" Target="../media/image330.png"/><Relationship Id="rId127" Type="http://schemas.openxmlformats.org/officeDocument/2006/relationships/image" Target="../media/image350.svg"/><Relationship Id="rId10" Type="http://schemas.openxmlformats.org/officeDocument/2006/relationships/image" Target="../media/image234.png"/><Relationship Id="rId31" Type="http://schemas.openxmlformats.org/officeDocument/2006/relationships/image" Target="../media/image255.svg"/><Relationship Id="rId52" Type="http://schemas.openxmlformats.org/officeDocument/2006/relationships/image" Target="../media/image276.png"/><Relationship Id="rId73" Type="http://schemas.openxmlformats.org/officeDocument/2006/relationships/image" Target="../media/image297.svg"/><Relationship Id="rId78" Type="http://schemas.openxmlformats.org/officeDocument/2006/relationships/image" Target="../media/image302.png"/><Relationship Id="rId94" Type="http://schemas.openxmlformats.org/officeDocument/2006/relationships/image" Target="../media/image318.png"/><Relationship Id="rId99" Type="http://schemas.openxmlformats.org/officeDocument/2006/relationships/image" Target="../media/image323.svg"/><Relationship Id="rId101" Type="http://schemas.openxmlformats.org/officeDocument/2006/relationships/image" Target="../media/image325.svg"/><Relationship Id="rId122" Type="http://schemas.openxmlformats.org/officeDocument/2006/relationships/image" Target="../media/image345.png"/><Relationship Id="rId143" Type="http://schemas.openxmlformats.org/officeDocument/2006/relationships/image" Target="../media/image366.svg"/><Relationship Id="rId148" Type="http://schemas.openxmlformats.org/officeDocument/2006/relationships/image" Target="../media/image371.png"/><Relationship Id="rId164" Type="http://schemas.openxmlformats.org/officeDocument/2006/relationships/image" Target="../media/image387.png"/><Relationship Id="rId169" Type="http://schemas.openxmlformats.org/officeDocument/2006/relationships/image" Target="../media/image392.svg"/><Relationship Id="rId185" Type="http://schemas.openxmlformats.org/officeDocument/2006/relationships/image" Target="../media/image408.svg"/><Relationship Id="rId4" Type="http://schemas.openxmlformats.org/officeDocument/2006/relationships/image" Target="../media/image228.png"/><Relationship Id="rId9" Type="http://schemas.openxmlformats.org/officeDocument/2006/relationships/image" Target="../media/image233.svg"/><Relationship Id="rId180" Type="http://schemas.openxmlformats.org/officeDocument/2006/relationships/image" Target="../media/image403.png"/><Relationship Id="rId26" Type="http://schemas.openxmlformats.org/officeDocument/2006/relationships/image" Target="../media/image2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Rammetto+One" TargetMode="External"/><Relationship Id="rId2" Type="http://schemas.openxmlformats.org/officeDocument/2006/relationships/image" Target="../media/image417.pn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2832100" y="2264946"/>
            <a:ext cx="6527800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i="1" dirty="0">
                <a:latin typeface="+mj-lt"/>
                <a:cs typeface="Arial" panose="020B0604020202020204" pitchFamily="34" charset="0"/>
              </a:rPr>
              <a:t>Pop Art</a:t>
            </a:r>
          </a:p>
          <a:p>
            <a:pPr algn="ctr"/>
            <a:r>
              <a:rPr lang="en-US" altLang="ko-KR" sz="5400" i="1" dirty="0">
                <a:latin typeface="+mj-lt"/>
                <a:cs typeface="Arial" panose="020B0604020202020204" pitchFamily="34" charset="0"/>
              </a:rPr>
              <a:t>Comic Book</a:t>
            </a:r>
            <a:endParaRPr lang="ko-KR" altLang="en-US" sz="54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7C13390-9261-415F-9975-2015B2A01E11}"/>
              </a:ext>
            </a:extLst>
          </p:cNvPr>
          <p:cNvSpPr/>
          <p:nvPr/>
        </p:nvSpPr>
        <p:spPr>
          <a:xfrm>
            <a:off x="3789145" y="4019272"/>
            <a:ext cx="4613710" cy="573782"/>
          </a:xfrm>
          <a:prstGeom prst="roundRect">
            <a:avLst>
              <a:gd name="adj" fmla="val 50000"/>
            </a:avLst>
          </a:prstGeom>
          <a:solidFill>
            <a:srgbClr val="FF3E4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991D4DAB-661B-42D7-BF60-A44B32C47480}"/>
              </a:ext>
            </a:extLst>
          </p:cNvPr>
          <p:cNvSpPr/>
          <p:nvPr/>
        </p:nvSpPr>
        <p:spPr>
          <a:xfrm>
            <a:off x="6742299" y="2350025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FFC7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i="1" dirty="0">
                <a:solidFill>
                  <a:srgbClr val="FFFDF5"/>
                </a:solidFill>
                <a:latin typeface="+mj-lt"/>
              </a:rPr>
              <a:t>04</a:t>
            </a:r>
            <a:endParaRPr lang="ko-KR" altLang="en-US" sz="2800" i="1" dirty="0">
              <a:solidFill>
                <a:srgbClr val="FFFDF5"/>
              </a:solidFill>
              <a:latin typeface="+mj-lt"/>
            </a:endParaRP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8823D697-0318-44DB-A032-40EB5D255D59}"/>
              </a:ext>
            </a:extLst>
          </p:cNvPr>
          <p:cNvSpPr/>
          <p:nvPr/>
        </p:nvSpPr>
        <p:spPr>
          <a:xfrm>
            <a:off x="4440677" y="2350025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FFC728"/>
          </a:solidFill>
          <a:ln w="9525" cap="flat">
            <a:noFill/>
            <a:prstDash val="solid"/>
            <a:miter/>
          </a:ln>
        </p:spPr>
        <p:txBody>
          <a:bodyPr lIns="72000" rIns="72000" rtlCol="0" anchor="ctr"/>
          <a:lstStyle/>
          <a:p>
            <a:r>
              <a:rPr lang="en-US" altLang="ko-KR" sz="2800" i="1" dirty="0">
                <a:solidFill>
                  <a:srgbClr val="FFFDF5"/>
                </a:solidFill>
                <a:latin typeface="+mj-lt"/>
              </a:rPr>
              <a:t>02</a:t>
            </a:r>
            <a:endParaRPr lang="ko-KR" altLang="en-US" sz="2800" i="1" dirty="0">
              <a:solidFill>
                <a:srgbClr val="FFFDF5"/>
              </a:solidFill>
              <a:latin typeface="+mj-lt"/>
            </a:endParaRP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48A9E2C3-5BC7-41D4-8890-D6E5BA3A8EDC}"/>
              </a:ext>
            </a:extLst>
          </p:cNvPr>
          <p:cNvSpPr/>
          <p:nvPr/>
        </p:nvSpPr>
        <p:spPr>
          <a:xfrm>
            <a:off x="5017411" y="4074934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F3E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i="1" dirty="0">
                <a:solidFill>
                  <a:srgbClr val="FFFDF5"/>
                </a:solidFill>
                <a:latin typeface="+mj-lt"/>
              </a:rPr>
              <a:t>03</a:t>
            </a:r>
            <a:endParaRPr lang="ko-KR" altLang="en-US" sz="2800" i="1" dirty="0">
              <a:solidFill>
                <a:srgbClr val="FFFDF5"/>
              </a:solidFill>
              <a:latin typeface="+mj-lt"/>
            </a:endParaRP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3D14C1B0-7B98-4E10-8284-B80624ABA666}"/>
              </a:ext>
            </a:extLst>
          </p:cNvPr>
          <p:cNvSpPr/>
          <p:nvPr/>
        </p:nvSpPr>
        <p:spPr>
          <a:xfrm>
            <a:off x="5017411" y="1773292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F3E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i="1" dirty="0">
                <a:solidFill>
                  <a:srgbClr val="FFFDF5"/>
                </a:solidFill>
                <a:latin typeface="+mj-lt"/>
              </a:rPr>
              <a:t>01</a:t>
            </a:r>
            <a:endParaRPr lang="ko-KR" altLang="en-US" sz="2800" i="1" dirty="0">
              <a:solidFill>
                <a:srgbClr val="FFFDF5"/>
              </a:solidFill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B547C2D-64FC-4E30-8A0B-FE72BBD4546F}"/>
              </a:ext>
            </a:extLst>
          </p:cNvPr>
          <p:cNvSpPr txBox="1"/>
          <p:nvPr/>
        </p:nvSpPr>
        <p:spPr>
          <a:xfrm>
            <a:off x="7981713" y="1828047"/>
            <a:ext cx="3142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F3CECE4-916B-4E01-9FB6-6118DDFF053B}"/>
              </a:ext>
            </a:extLst>
          </p:cNvPr>
          <p:cNvSpPr/>
          <p:nvPr/>
        </p:nvSpPr>
        <p:spPr>
          <a:xfrm>
            <a:off x="7981713" y="1453134"/>
            <a:ext cx="314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i="1" dirty="0">
                <a:latin typeface="+mj-lt"/>
              </a:rPr>
              <a:t>Lorem ipsum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D9D71EC-B840-4C2C-837A-1241B9AF0C73}"/>
              </a:ext>
            </a:extLst>
          </p:cNvPr>
          <p:cNvSpPr txBox="1"/>
          <p:nvPr/>
        </p:nvSpPr>
        <p:spPr>
          <a:xfrm>
            <a:off x="7981713" y="4573870"/>
            <a:ext cx="3142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E52EF747-5064-4B41-917F-272F4B7B4E4B}"/>
              </a:ext>
            </a:extLst>
          </p:cNvPr>
          <p:cNvSpPr/>
          <p:nvPr/>
        </p:nvSpPr>
        <p:spPr>
          <a:xfrm>
            <a:off x="7981713" y="4198957"/>
            <a:ext cx="314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i="1" dirty="0">
                <a:latin typeface="+mj-lt"/>
              </a:rPr>
              <a:t>Lorem ipsum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EE46332-282E-4095-AB4A-378DF09C0AA9}"/>
              </a:ext>
            </a:extLst>
          </p:cNvPr>
          <p:cNvSpPr txBox="1"/>
          <p:nvPr/>
        </p:nvSpPr>
        <p:spPr>
          <a:xfrm>
            <a:off x="1067804" y="1828047"/>
            <a:ext cx="3142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8AD83985-E567-49D2-B4AD-A4EBB07D3BCE}"/>
              </a:ext>
            </a:extLst>
          </p:cNvPr>
          <p:cNvSpPr/>
          <p:nvPr/>
        </p:nvSpPr>
        <p:spPr>
          <a:xfrm>
            <a:off x="1067804" y="1453134"/>
            <a:ext cx="314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latin typeface="+mj-lt"/>
              </a:rPr>
              <a:t>Lorem ipsum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7719429-92A5-4C56-AC39-02AB095EE0CE}"/>
              </a:ext>
            </a:extLst>
          </p:cNvPr>
          <p:cNvSpPr txBox="1"/>
          <p:nvPr/>
        </p:nvSpPr>
        <p:spPr>
          <a:xfrm>
            <a:off x="1067804" y="4573870"/>
            <a:ext cx="3142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1C852961-6C20-428C-B507-E8F3056E2F45}"/>
              </a:ext>
            </a:extLst>
          </p:cNvPr>
          <p:cNvSpPr/>
          <p:nvPr/>
        </p:nvSpPr>
        <p:spPr>
          <a:xfrm>
            <a:off x="1067804" y="4198957"/>
            <a:ext cx="314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latin typeface="+mj-lt"/>
              </a:rPr>
              <a:t>Lorem ipsum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9F68C073-75FB-422E-BB1B-DE4BD1BC6918}"/>
              </a:ext>
            </a:extLst>
          </p:cNvPr>
          <p:cNvSpPr/>
          <p:nvPr/>
        </p:nvSpPr>
        <p:spPr>
          <a:xfrm>
            <a:off x="5256336" y="3010393"/>
            <a:ext cx="165914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339829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F46427DE-DCC1-4908-989B-5215C72835D2}"/>
              </a:ext>
            </a:extLst>
          </p:cNvPr>
          <p:cNvSpPr txBox="1"/>
          <p:nvPr/>
        </p:nvSpPr>
        <p:spPr>
          <a:xfrm>
            <a:off x="2374900" y="711600"/>
            <a:ext cx="744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i="1" dirty="0">
                <a:latin typeface="+mj-lt"/>
                <a:cs typeface="Arial" panose="020B0604020202020204" pitchFamily="34" charset="0"/>
              </a:rPr>
              <a:t>Write here a title</a:t>
            </a:r>
            <a:endParaRPr lang="ko-KR" altLang="en-US" sz="36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757068-8474-4036-9AF8-8D3D755DC091}"/>
              </a:ext>
            </a:extLst>
          </p:cNvPr>
          <p:cNvSpPr txBox="1"/>
          <p:nvPr/>
        </p:nvSpPr>
        <p:spPr>
          <a:xfrm>
            <a:off x="609600" y="4976849"/>
            <a:ext cx="347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i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0B9E1A-E19A-4D73-9BE0-C9CA3B304389}"/>
              </a:ext>
            </a:extLst>
          </p:cNvPr>
          <p:cNvSpPr txBox="1"/>
          <p:nvPr/>
        </p:nvSpPr>
        <p:spPr>
          <a:xfrm>
            <a:off x="4356100" y="4976849"/>
            <a:ext cx="347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i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Consectetur adipiscing 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8C08E2-83D1-42DC-B2A5-FC6AA23BFE78}"/>
              </a:ext>
            </a:extLst>
          </p:cNvPr>
          <p:cNvSpPr txBox="1"/>
          <p:nvPr/>
        </p:nvSpPr>
        <p:spPr>
          <a:xfrm>
            <a:off x="8102600" y="4976849"/>
            <a:ext cx="347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i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Sed </a:t>
            </a:r>
            <a:r>
              <a:rPr lang="en-US" altLang="ko-KR">
                <a:solidFill>
                  <a:schemeClr val="tx1"/>
                </a:solidFill>
              </a:rPr>
              <a:t>do eiusmod tempor incididunt ut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878B8C5-4D34-4186-B474-4CE73405A0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EADED0F-3671-483B-929A-527B259A94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8F5BC82-6E4B-452D-B277-24FC11EDBA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338584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47DD8C2-108D-4323-BAB0-050CDA491F68}"/>
              </a:ext>
            </a:extLst>
          </p:cNvPr>
          <p:cNvSpPr txBox="1"/>
          <p:nvPr/>
        </p:nvSpPr>
        <p:spPr>
          <a:xfrm>
            <a:off x="1117600" y="1169014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1" dirty="0">
                <a:solidFill>
                  <a:schemeClr val="tx1"/>
                </a:solidFill>
              </a:rPr>
              <a:t>Slide title here</a:t>
            </a:r>
            <a:endParaRPr lang="ko-KR" altLang="en-US" i="1" dirty="0">
              <a:solidFill>
                <a:schemeClr val="tx1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14BA154B-430A-4F8D-B862-C3F5B11484FB}"/>
              </a:ext>
            </a:extLst>
          </p:cNvPr>
          <p:cNvSpPr/>
          <p:nvPr/>
        </p:nvSpPr>
        <p:spPr>
          <a:xfrm>
            <a:off x="6943704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3E45"/>
          </a:solidFill>
          <a:ln w="9525" cap="flat">
            <a:noFill/>
            <a:prstDash val="solid"/>
            <a:miter/>
          </a:ln>
        </p:spPr>
        <p:txBody>
          <a:bodyPr lIns="1584000" tIns="36000" rIns="432000" bIns="36000" rtlCol="0" anchor="ctr"/>
          <a:lstStyle/>
          <a:p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i="1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chemeClr val="bg1"/>
                </a:solidFill>
                <a:latin typeface="+mj-lt"/>
              </a:rPr>
              <a:t>tempor</a:t>
            </a:r>
            <a:endParaRPr lang="ko-KR" altLang="en-US" sz="24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457F00C-A8FC-4E8F-93A6-28480E799606}"/>
              </a:ext>
            </a:extLst>
          </p:cNvPr>
          <p:cNvSpPr/>
          <p:nvPr/>
        </p:nvSpPr>
        <p:spPr>
          <a:xfrm>
            <a:off x="3002169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1293FF"/>
          </a:solidFill>
          <a:ln w="9525" cap="flat">
            <a:noFill/>
            <a:prstDash val="solid"/>
            <a:miter/>
          </a:ln>
        </p:spPr>
        <p:txBody>
          <a:bodyPr lIns="1584000" tIns="36000" rIns="432000" bIns="36000" rtlCol="0" anchor="ctr"/>
          <a:lstStyle/>
          <a:p>
            <a:r>
              <a:rPr lang="en-US" altLang="ko-KR" sz="2400" i="1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chemeClr val="bg1"/>
                </a:solidFill>
                <a:latin typeface="+mj-lt"/>
              </a:rPr>
              <a:t>elit</a:t>
            </a:r>
            <a:endParaRPr lang="ko-KR" altLang="en-US" sz="24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9C03A4E3-BFA4-4F71-83ED-69F10C471949}"/>
              </a:ext>
            </a:extLst>
          </p:cNvPr>
          <p:cNvSpPr/>
          <p:nvPr/>
        </p:nvSpPr>
        <p:spPr>
          <a:xfrm>
            <a:off x="0" y="2149926"/>
            <a:ext cx="3965554" cy="1917700"/>
          </a:xfrm>
          <a:custGeom>
            <a:avLst/>
            <a:gdLst>
              <a:gd name="connsiteX0" fmla="*/ 0 w 3965554"/>
              <a:gd name="connsiteY0" fmla="*/ 0 h 1917700"/>
              <a:gd name="connsiteX1" fmla="*/ 433136 w 3965554"/>
              <a:gd name="connsiteY1" fmla="*/ 0 h 1917700"/>
              <a:gd name="connsiteX2" fmla="*/ 846536 w 3965554"/>
              <a:gd name="connsiteY2" fmla="*/ 0 h 1917700"/>
              <a:gd name="connsiteX3" fmla="*/ 1076761 w 3965554"/>
              <a:gd name="connsiteY3" fmla="*/ 0 h 1917700"/>
              <a:gd name="connsiteX4" fmla="*/ 1550736 w 3965554"/>
              <a:gd name="connsiteY4" fmla="*/ 0 h 1917700"/>
              <a:gd name="connsiteX5" fmla="*/ 3006704 w 3965554"/>
              <a:gd name="connsiteY5" fmla="*/ 0 h 1917700"/>
              <a:gd name="connsiteX6" fmla="*/ 3965554 w 3965554"/>
              <a:gd name="connsiteY6" fmla="*/ 958850 h 1917700"/>
              <a:gd name="connsiteX7" fmla="*/ 3006704 w 3965554"/>
              <a:gd name="connsiteY7" fmla="*/ 1917700 h 1917700"/>
              <a:gd name="connsiteX8" fmla="*/ 1550736 w 3965554"/>
              <a:gd name="connsiteY8" fmla="*/ 1917700 h 1917700"/>
              <a:gd name="connsiteX9" fmla="*/ 1076761 w 3965554"/>
              <a:gd name="connsiteY9" fmla="*/ 1917700 h 1917700"/>
              <a:gd name="connsiteX10" fmla="*/ 846536 w 3965554"/>
              <a:gd name="connsiteY10" fmla="*/ 1917700 h 1917700"/>
              <a:gd name="connsiteX11" fmla="*/ 433136 w 3965554"/>
              <a:gd name="connsiteY11" fmla="*/ 1917700 h 1917700"/>
              <a:gd name="connsiteX12" fmla="*/ 0 w 3965554"/>
              <a:gd name="connsiteY12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65554" h="1917700">
                <a:moveTo>
                  <a:pt x="0" y="0"/>
                </a:moveTo>
                <a:lnTo>
                  <a:pt x="433136" y="0"/>
                </a:lnTo>
                <a:lnTo>
                  <a:pt x="846536" y="0"/>
                </a:lnTo>
                <a:lnTo>
                  <a:pt x="1076761" y="0"/>
                </a:lnTo>
                <a:lnTo>
                  <a:pt x="1550736" y="0"/>
                </a:lnTo>
                <a:lnTo>
                  <a:pt x="3006704" y="0"/>
                </a:lnTo>
                <a:cubicBezTo>
                  <a:pt x="3536262" y="0"/>
                  <a:pt x="3965554" y="429292"/>
                  <a:pt x="3965554" y="958850"/>
                </a:cubicBezTo>
                <a:cubicBezTo>
                  <a:pt x="3965554" y="1488408"/>
                  <a:pt x="3536262" y="1917700"/>
                  <a:pt x="3006704" y="1917700"/>
                </a:cubicBezTo>
                <a:lnTo>
                  <a:pt x="1550736" y="1917700"/>
                </a:lnTo>
                <a:lnTo>
                  <a:pt x="1076761" y="1917700"/>
                </a:lnTo>
                <a:lnTo>
                  <a:pt x="846536" y="1917700"/>
                </a:lnTo>
                <a:lnTo>
                  <a:pt x="433136" y="1917700"/>
                </a:lnTo>
                <a:lnTo>
                  <a:pt x="0" y="1917700"/>
                </a:lnTo>
                <a:close/>
              </a:path>
            </a:pathLst>
          </a:custGeom>
          <a:solidFill>
            <a:srgbClr val="FDCB0F"/>
          </a:solidFill>
          <a:ln w="9525" cap="flat">
            <a:noFill/>
            <a:prstDash val="solid"/>
            <a:miter/>
          </a:ln>
        </p:spPr>
        <p:txBody>
          <a:bodyPr wrap="square" lIns="684000" tIns="36000" rIns="432000" bIns="36000" rtlCol="0" anchor="ctr">
            <a:noAutofit/>
          </a:bodyPr>
          <a:lstStyle/>
          <a:p>
            <a:r>
              <a:rPr lang="en-US" altLang="ko-KR" sz="2400" i="1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i="1" dirty="0" err="1">
                <a:solidFill>
                  <a:schemeClr val="bg1"/>
                </a:solidFill>
                <a:latin typeface="+mj-lt"/>
              </a:rPr>
              <a:t>amet</a:t>
            </a:r>
            <a:endParaRPr lang="ko-KR" altLang="en-US" sz="24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15508-3047-4E37-9516-432912F8BF25}"/>
              </a:ext>
            </a:extLst>
          </p:cNvPr>
          <p:cNvSpPr txBox="1"/>
          <p:nvPr/>
        </p:nvSpPr>
        <p:spPr>
          <a:xfrm>
            <a:off x="613256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2AB6D4-FFCA-4325-968C-C6D984E25BCC}"/>
              </a:ext>
            </a:extLst>
          </p:cNvPr>
          <p:cNvSpPr txBox="1"/>
          <p:nvPr/>
        </p:nvSpPr>
        <p:spPr>
          <a:xfrm>
            <a:off x="4541719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A5516E-DB01-4D76-988F-1E0D449F0113}"/>
              </a:ext>
            </a:extLst>
          </p:cNvPr>
          <p:cNvSpPr txBox="1"/>
          <p:nvPr/>
        </p:nvSpPr>
        <p:spPr>
          <a:xfrm>
            <a:off x="8450018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662674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EA89DF93-9D5C-4094-9425-B749C4AE5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91266" y="1901373"/>
            <a:ext cx="416860" cy="302651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8614835F-D8B3-4F22-9003-F357E5252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3874" y="1901372"/>
            <a:ext cx="416860" cy="3026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A4448D-27C6-4BFD-8BB3-A571312770FC}"/>
              </a:ext>
            </a:extLst>
          </p:cNvPr>
          <p:cNvSpPr txBox="1"/>
          <p:nvPr/>
        </p:nvSpPr>
        <p:spPr>
          <a:xfrm>
            <a:off x="3135085" y="2204023"/>
            <a:ext cx="59218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Lorem ipsum dolor sit </a:t>
            </a:r>
            <a:r>
              <a:rPr lang="en-US" altLang="ko-KR" sz="2800" dirty="0" err="1"/>
              <a:t>amet</a:t>
            </a:r>
            <a:r>
              <a:rPr lang="en-US" altLang="ko-KR" sz="2800" dirty="0"/>
              <a:t>, </a:t>
            </a:r>
            <a:r>
              <a:rPr lang="en-US" altLang="ko-KR" sz="2800" dirty="0" err="1"/>
              <a:t>consectetur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adipiscing</a:t>
            </a:r>
            <a:r>
              <a:rPr lang="en-US" altLang="ko-KR" sz="2800" dirty="0"/>
              <a:t> </a:t>
            </a:r>
            <a:r>
              <a:rPr lang="en-US" altLang="ko-KR" sz="2800" dirty="0" err="1"/>
              <a:t>elit</a:t>
            </a:r>
            <a:r>
              <a:rPr lang="en-US" altLang="ko-KR" sz="2800" dirty="0"/>
              <a:t>, sed do </a:t>
            </a:r>
            <a:r>
              <a:rPr lang="en-US" altLang="ko-KR" sz="2800" dirty="0" err="1"/>
              <a:t>eiusmod</a:t>
            </a:r>
            <a:r>
              <a:rPr lang="en-US" altLang="ko-KR" sz="2800" dirty="0"/>
              <a:t> </a:t>
            </a:r>
            <a:r>
              <a:rPr lang="en-US" altLang="ko-KR" sz="2800" dirty="0" err="1"/>
              <a:t>tempor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incididunt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labore</a:t>
            </a:r>
            <a:r>
              <a:rPr lang="en-US" altLang="ko-KR" sz="2800" dirty="0"/>
              <a:t> et dolore magna </a:t>
            </a:r>
            <a:r>
              <a:rPr lang="en-US" altLang="ko-KR" sz="2800" dirty="0" err="1"/>
              <a:t>aliqua</a:t>
            </a:r>
            <a:r>
              <a:rPr lang="en-US" altLang="ko-KR" sz="28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7F83FE-EC71-46B3-9AB0-2CB930DC8492}"/>
              </a:ext>
            </a:extLst>
          </p:cNvPr>
          <p:cNvSpPr txBox="1"/>
          <p:nvPr/>
        </p:nvSpPr>
        <p:spPr>
          <a:xfrm>
            <a:off x="3135085" y="4430913"/>
            <a:ext cx="592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buFontTx/>
              <a:buChar char="-"/>
            </a:pPr>
            <a:r>
              <a:rPr lang="en-US" altLang="ko-KR" sz="2800" i="1" dirty="0">
                <a:latin typeface="+mj-lt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88424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E1C1C13-74F2-451C-BF90-49D011C911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9C6B73D-898F-47EC-94FD-904651333D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C2B83A-1A5C-47E0-86D6-D8F38CCB8537}"/>
              </a:ext>
            </a:extLst>
          </p:cNvPr>
          <p:cNvSpPr txBox="1"/>
          <p:nvPr/>
        </p:nvSpPr>
        <p:spPr>
          <a:xfrm>
            <a:off x="1293360" y="1178450"/>
            <a:ext cx="3060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i="1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145086-146D-4FF1-B035-15528C48361D}"/>
              </a:ext>
            </a:extLst>
          </p:cNvPr>
          <p:cNvSpPr txBox="1"/>
          <p:nvPr/>
        </p:nvSpPr>
        <p:spPr>
          <a:xfrm>
            <a:off x="1293887" y="2349500"/>
            <a:ext cx="3052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6" name="그래픽 4">
            <a:extLst>
              <a:ext uri="{FF2B5EF4-FFF2-40B4-BE49-F238E27FC236}">
                <a16:creationId xmlns:a16="http://schemas.microsoft.com/office/drawing/2014/main" id="{EE966836-5104-494B-A4F2-CCD2AE5A0C3D}"/>
              </a:ext>
            </a:extLst>
          </p:cNvPr>
          <p:cNvSpPr/>
          <p:nvPr/>
        </p:nvSpPr>
        <p:spPr>
          <a:xfrm>
            <a:off x="4760118" y="4452240"/>
            <a:ext cx="2667000" cy="1390650"/>
          </a:xfrm>
          <a:custGeom>
            <a:avLst/>
            <a:gdLst>
              <a:gd name="connsiteX0" fmla="*/ 7144 w 2667000"/>
              <a:gd name="connsiteY0" fmla="*/ 439863 h 1390650"/>
              <a:gd name="connsiteX1" fmla="*/ 195929 w 2667000"/>
              <a:gd name="connsiteY1" fmla="*/ 250982 h 1390650"/>
              <a:gd name="connsiteX2" fmla="*/ 1060514 w 2667000"/>
              <a:gd name="connsiteY2" fmla="*/ 250982 h 1390650"/>
              <a:gd name="connsiteX3" fmla="*/ 1122998 w 2667000"/>
              <a:gd name="connsiteY3" fmla="*/ 222216 h 1390650"/>
              <a:gd name="connsiteX4" fmla="*/ 1282541 w 2667000"/>
              <a:gd name="connsiteY4" fmla="*/ 35907 h 1390650"/>
              <a:gd name="connsiteX5" fmla="*/ 1410462 w 2667000"/>
              <a:gd name="connsiteY5" fmla="*/ 39527 h 1390650"/>
              <a:gd name="connsiteX6" fmla="*/ 1547146 w 2667000"/>
              <a:gd name="connsiteY6" fmla="*/ 218692 h 1390650"/>
              <a:gd name="connsiteX7" fmla="*/ 1612583 w 2667000"/>
              <a:gd name="connsiteY7" fmla="*/ 251077 h 1390650"/>
              <a:gd name="connsiteX8" fmla="*/ 2474309 w 2667000"/>
              <a:gd name="connsiteY8" fmla="*/ 251077 h 1390650"/>
              <a:gd name="connsiteX9" fmla="*/ 2663095 w 2667000"/>
              <a:gd name="connsiteY9" fmla="*/ 439958 h 1390650"/>
              <a:gd name="connsiteX10" fmla="*/ 2663095 w 2667000"/>
              <a:gd name="connsiteY10" fmla="*/ 439958 h 1390650"/>
              <a:gd name="connsiteX11" fmla="*/ 2663095 w 2667000"/>
              <a:gd name="connsiteY11" fmla="*/ 439958 h 1390650"/>
              <a:gd name="connsiteX12" fmla="*/ 2663095 w 2667000"/>
              <a:gd name="connsiteY12" fmla="*/ 723327 h 1390650"/>
              <a:gd name="connsiteX13" fmla="*/ 2663095 w 2667000"/>
              <a:gd name="connsiteY13" fmla="*/ 1113280 h 1390650"/>
              <a:gd name="connsiteX14" fmla="*/ 2391823 w 2667000"/>
              <a:gd name="connsiteY14" fmla="*/ 1384552 h 1390650"/>
              <a:gd name="connsiteX15" fmla="*/ 1113854 w 2667000"/>
              <a:gd name="connsiteY15" fmla="*/ 1384552 h 1390650"/>
              <a:gd name="connsiteX16" fmla="*/ 449866 w 2667000"/>
              <a:gd name="connsiteY16" fmla="*/ 1384552 h 1390650"/>
              <a:gd name="connsiteX17" fmla="*/ 449866 w 2667000"/>
              <a:gd name="connsiteY17" fmla="*/ 1384552 h 1390650"/>
              <a:gd name="connsiteX18" fmla="*/ 278321 w 2667000"/>
              <a:gd name="connsiteY18" fmla="*/ 1384552 h 1390650"/>
              <a:gd name="connsiteX19" fmla="*/ 7144 w 2667000"/>
              <a:gd name="connsiteY19" fmla="*/ 1113280 h 1390650"/>
              <a:gd name="connsiteX20" fmla="*/ 7144 w 2667000"/>
              <a:gd name="connsiteY20" fmla="*/ 723232 h 1390650"/>
              <a:gd name="connsiteX21" fmla="*/ 7144 w 2667000"/>
              <a:gd name="connsiteY21" fmla="*/ 439863 h 1390650"/>
              <a:gd name="connsiteX22" fmla="*/ 7144 w 2667000"/>
              <a:gd name="connsiteY22" fmla="*/ 439863 h 1390650"/>
              <a:gd name="connsiteX23" fmla="*/ 7144 w 2667000"/>
              <a:gd name="connsiteY23" fmla="*/ 439863 h 1390650"/>
              <a:gd name="connsiteX24" fmla="*/ 7144 w 2667000"/>
              <a:gd name="connsiteY24" fmla="*/ 439863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67000" h="1390650">
                <a:moveTo>
                  <a:pt x="7144" y="439863"/>
                </a:moveTo>
                <a:cubicBezTo>
                  <a:pt x="7144" y="335564"/>
                  <a:pt x="91726" y="250982"/>
                  <a:pt x="195929" y="250982"/>
                </a:cubicBezTo>
                <a:lnTo>
                  <a:pt x="1060514" y="250982"/>
                </a:lnTo>
                <a:cubicBezTo>
                  <a:pt x="1084517" y="250982"/>
                  <a:pt x="1107377" y="240504"/>
                  <a:pt x="1122998" y="222216"/>
                </a:cubicBezTo>
                <a:lnTo>
                  <a:pt x="1282541" y="35907"/>
                </a:lnTo>
                <a:cubicBezTo>
                  <a:pt x="1316641" y="-3907"/>
                  <a:pt x="1378744" y="-2097"/>
                  <a:pt x="1410462" y="39527"/>
                </a:cubicBezTo>
                <a:lnTo>
                  <a:pt x="1547146" y="218692"/>
                </a:lnTo>
                <a:cubicBezTo>
                  <a:pt x="1562672" y="239076"/>
                  <a:pt x="1586960" y="251077"/>
                  <a:pt x="1612583" y="251077"/>
                </a:cubicBezTo>
                <a:lnTo>
                  <a:pt x="2474309" y="251077"/>
                </a:lnTo>
                <a:cubicBezTo>
                  <a:pt x="2578608" y="251077"/>
                  <a:pt x="2663095" y="335659"/>
                  <a:pt x="2663095" y="439958"/>
                </a:cubicBezTo>
                <a:lnTo>
                  <a:pt x="2663095" y="439958"/>
                </a:lnTo>
                <a:lnTo>
                  <a:pt x="2663095" y="439958"/>
                </a:lnTo>
                <a:lnTo>
                  <a:pt x="2663095" y="723327"/>
                </a:lnTo>
                <a:lnTo>
                  <a:pt x="2663095" y="1113280"/>
                </a:lnTo>
                <a:cubicBezTo>
                  <a:pt x="2663095" y="1263108"/>
                  <a:pt x="2541651" y="1384552"/>
                  <a:pt x="2391823" y="1384552"/>
                </a:cubicBezTo>
                <a:lnTo>
                  <a:pt x="1113854" y="1384552"/>
                </a:lnTo>
                <a:lnTo>
                  <a:pt x="449866" y="1384552"/>
                </a:lnTo>
                <a:lnTo>
                  <a:pt x="449866" y="1384552"/>
                </a:lnTo>
                <a:lnTo>
                  <a:pt x="278321" y="1384552"/>
                </a:lnTo>
                <a:cubicBezTo>
                  <a:pt x="128492" y="1384457"/>
                  <a:pt x="7144" y="1263013"/>
                  <a:pt x="7144" y="1113280"/>
                </a:cubicBezTo>
                <a:lnTo>
                  <a:pt x="7144" y="723232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tIns="432000" rtlCol="0" anchor="t" anchorCtr="0"/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7" name="그래픽 4">
            <a:extLst>
              <a:ext uri="{FF2B5EF4-FFF2-40B4-BE49-F238E27FC236}">
                <a16:creationId xmlns:a16="http://schemas.microsoft.com/office/drawing/2014/main" id="{1AB0F47D-39EA-4621-95B0-6E8455D1D691}"/>
              </a:ext>
            </a:extLst>
          </p:cNvPr>
          <p:cNvSpPr/>
          <p:nvPr/>
        </p:nvSpPr>
        <p:spPr>
          <a:xfrm>
            <a:off x="8245929" y="4452240"/>
            <a:ext cx="2667000" cy="1390650"/>
          </a:xfrm>
          <a:custGeom>
            <a:avLst/>
            <a:gdLst>
              <a:gd name="connsiteX0" fmla="*/ 7144 w 2667000"/>
              <a:gd name="connsiteY0" fmla="*/ 439863 h 1390650"/>
              <a:gd name="connsiteX1" fmla="*/ 195929 w 2667000"/>
              <a:gd name="connsiteY1" fmla="*/ 250982 h 1390650"/>
              <a:gd name="connsiteX2" fmla="*/ 1060514 w 2667000"/>
              <a:gd name="connsiteY2" fmla="*/ 250982 h 1390650"/>
              <a:gd name="connsiteX3" fmla="*/ 1122998 w 2667000"/>
              <a:gd name="connsiteY3" fmla="*/ 222216 h 1390650"/>
              <a:gd name="connsiteX4" fmla="*/ 1282541 w 2667000"/>
              <a:gd name="connsiteY4" fmla="*/ 35907 h 1390650"/>
              <a:gd name="connsiteX5" fmla="*/ 1410462 w 2667000"/>
              <a:gd name="connsiteY5" fmla="*/ 39527 h 1390650"/>
              <a:gd name="connsiteX6" fmla="*/ 1547146 w 2667000"/>
              <a:gd name="connsiteY6" fmla="*/ 218692 h 1390650"/>
              <a:gd name="connsiteX7" fmla="*/ 1612583 w 2667000"/>
              <a:gd name="connsiteY7" fmla="*/ 251077 h 1390650"/>
              <a:gd name="connsiteX8" fmla="*/ 2474309 w 2667000"/>
              <a:gd name="connsiteY8" fmla="*/ 251077 h 1390650"/>
              <a:gd name="connsiteX9" fmla="*/ 2663095 w 2667000"/>
              <a:gd name="connsiteY9" fmla="*/ 439958 h 1390650"/>
              <a:gd name="connsiteX10" fmla="*/ 2663095 w 2667000"/>
              <a:gd name="connsiteY10" fmla="*/ 439958 h 1390650"/>
              <a:gd name="connsiteX11" fmla="*/ 2663095 w 2667000"/>
              <a:gd name="connsiteY11" fmla="*/ 439958 h 1390650"/>
              <a:gd name="connsiteX12" fmla="*/ 2663095 w 2667000"/>
              <a:gd name="connsiteY12" fmla="*/ 723327 h 1390650"/>
              <a:gd name="connsiteX13" fmla="*/ 2663095 w 2667000"/>
              <a:gd name="connsiteY13" fmla="*/ 1113280 h 1390650"/>
              <a:gd name="connsiteX14" fmla="*/ 2391823 w 2667000"/>
              <a:gd name="connsiteY14" fmla="*/ 1384552 h 1390650"/>
              <a:gd name="connsiteX15" fmla="*/ 1113854 w 2667000"/>
              <a:gd name="connsiteY15" fmla="*/ 1384552 h 1390650"/>
              <a:gd name="connsiteX16" fmla="*/ 449866 w 2667000"/>
              <a:gd name="connsiteY16" fmla="*/ 1384552 h 1390650"/>
              <a:gd name="connsiteX17" fmla="*/ 449866 w 2667000"/>
              <a:gd name="connsiteY17" fmla="*/ 1384552 h 1390650"/>
              <a:gd name="connsiteX18" fmla="*/ 278321 w 2667000"/>
              <a:gd name="connsiteY18" fmla="*/ 1384552 h 1390650"/>
              <a:gd name="connsiteX19" fmla="*/ 7144 w 2667000"/>
              <a:gd name="connsiteY19" fmla="*/ 1113280 h 1390650"/>
              <a:gd name="connsiteX20" fmla="*/ 7144 w 2667000"/>
              <a:gd name="connsiteY20" fmla="*/ 723232 h 1390650"/>
              <a:gd name="connsiteX21" fmla="*/ 7144 w 2667000"/>
              <a:gd name="connsiteY21" fmla="*/ 439863 h 1390650"/>
              <a:gd name="connsiteX22" fmla="*/ 7144 w 2667000"/>
              <a:gd name="connsiteY22" fmla="*/ 439863 h 1390650"/>
              <a:gd name="connsiteX23" fmla="*/ 7144 w 2667000"/>
              <a:gd name="connsiteY23" fmla="*/ 439863 h 1390650"/>
              <a:gd name="connsiteX24" fmla="*/ 7144 w 2667000"/>
              <a:gd name="connsiteY24" fmla="*/ 439863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67000" h="1390650">
                <a:moveTo>
                  <a:pt x="7144" y="439863"/>
                </a:moveTo>
                <a:cubicBezTo>
                  <a:pt x="7144" y="335564"/>
                  <a:pt x="91726" y="250982"/>
                  <a:pt x="195929" y="250982"/>
                </a:cubicBezTo>
                <a:lnTo>
                  <a:pt x="1060514" y="250982"/>
                </a:lnTo>
                <a:cubicBezTo>
                  <a:pt x="1084517" y="250982"/>
                  <a:pt x="1107377" y="240504"/>
                  <a:pt x="1122998" y="222216"/>
                </a:cubicBezTo>
                <a:lnTo>
                  <a:pt x="1282541" y="35907"/>
                </a:lnTo>
                <a:cubicBezTo>
                  <a:pt x="1316641" y="-3907"/>
                  <a:pt x="1378744" y="-2097"/>
                  <a:pt x="1410462" y="39527"/>
                </a:cubicBezTo>
                <a:lnTo>
                  <a:pt x="1547146" y="218692"/>
                </a:lnTo>
                <a:cubicBezTo>
                  <a:pt x="1562672" y="239076"/>
                  <a:pt x="1586960" y="251077"/>
                  <a:pt x="1612583" y="251077"/>
                </a:cubicBezTo>
                <a:lnTo>
                  <a:pt x="2474309" y="251077"/>
                </a:lnTo>
                <a:cubicBezTo>
                  <a:pt x="2578608" y="251077"/>
                  <a:pt x="2663095" y="335659"/>
                  <a:pt x="2663095" y="439958"/>
                </a:cubicBezTo>
                <a:lnTo>
                  <a:pt x="2663095" y="439958"/>
                </a:lnTo>
                <a:lnTo>
                  <a:pt x="2663095" y="439958"/>
                </a:lnTo>
                <a:lnTo>
                  <a:pt x="2663095" y="723327"/>
                </a:lnTo>
                <a:lnTo>
                  <a:pt x="2663095" y="1113280"/>
                </a:lnTo>
                <a:cubicBezTo>
                  <a:pt x="2663095" y="1263108"/>
                  <a:pt x="2541651" y="1384552"/>
                  <a:pt x="2391823" y="1384552"/>
                </a:cubicBezTo>
                <a:lnTo>
                  <a:pt x="1113854" y="1384552"/>
                </a:lnTo>
                <a:lnTo>
                  <a:pt x="449866" y="1384552"/>
                </a:lnTo>
                <a:lnTo>
                  <a:pt x="449866" y="1384552"/>
                </a:lnTo>
                <a:lnTo>
                  <a:pt x="278321" y="1384552"/>
                </a:lnTo>
                <a:cubicBezTo>
                  <a:pt x="128492" y="1384457"/>
                  <a:pt x="7144" y="1263013"/>
                  <a:pt x="7144" y="1113280"/>
                </a:cubicBezTo>
                <a:lnTo>
                  <a:pt x="7144" y="723232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tIns="432000" rtlCol="0" anchor="t" anchorCtr="0"/>
          <a:lstStyle/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82848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457CEB-716B-49EC-8120-2DDB12AA5AB9}"/>
              </a:ext>
            </a:extLst>
          </p:cNvPr>
          <p:cNvSpPr txBox="1"/>
          <p:nvPr/>
        </p:nvSpPr>
        <p:spPr>
          <a:xfrm>
            <a:off x="2484726" y="1298361"/>
            <a:ext cx="7222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1" dirty="0">
                <a:solidFill>
                  <a:schemeClr val="tx1"/>
                </a:solidFill>
              </a:rPr>
              <a:t>Enter Your Title Here</a:t>
            </a:r>
            <a:endParaRPr lang="ko-KR" altLang="en-US" i="1" dirty="0">
              <a:solidFill>
                <a:schemeClr val="tx1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CB771FC9-C5E5-4522-8477-A85B565E47E6}"/>
              </a:ext>
            </a:extLst>
          </p:cNvPr>
          <p:cNvSpPr/>
          <p:nvPr/>
        </p:nvSpPr>
        <p:spPr>
          <a:xfrm>
            <a:off x="6554527" y="439645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3E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53A22F-CAA0-46D6-86E4-962286A21D8C}"/>
              </a:ext>
            </a:extLst>
          </p:cNvPr>
          <p:cNvSpPr txBox="1"/>
          <p:nvPr/>
        </p:nvSpPr>
        <p:spPr>
          <a:xfrm>
            <a:off x="2266774" y="2681063"/>
            <a:ext cx="3370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C3C93F-A325-4998-95D7-5FEEB3DE2F11}"/>
              </a:ext>
            </a:extLst>
          </p:cNvPr>
          <p:cNvSpPr txBox="1"/>
          <p:nvPr/>
        </p:nvSpPr>
        <p:spPr>
          <a:xfrm>
            <a:off x="7170904" y="2681063"/>
            <a:ext cx="3370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E1237B-689C-4B85-B8A3-9CD6AC6D248C}"/>
              </a:ext>
            </a:extLst>
          </p:cNvPr>
          <p:cNvSpPr txBox="1"/>
          <p:nvPr/>
        </p:nvSpPr>
        <p:spPr>
          <a:xfrm>
            <a:off x="2266774" y="4350771"/>
            <a:ext cx="3370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0DCA33-508A-4C74-93AB-15F04FC5401B}"/>
              </a:ext>
            </a:extLst>
          </p:cNvPr>
          <p:cNvSpPr txBox="1"/>
          <p:nvPr/>
        </p:nvSpPr>
        <p:spPr>
          <a:xfrm>
            <a:off x="7170904" y="4350771"/>
            <a:ext cx="3370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 </a:t>
            </a:r>
          </a:p>
        </p:txBody>
      </p:sp>
      <p:sp>
        <p:nvSpPr>
          <p:cNvPr id="20" name="그래픽 2">
            <a:extLst>
              <a:ext uri="{FF2B5EF4-FFF2-40B4-BE49-F238E27FC236}">
                <a16:creationId xmlns:a16="http://schemas.microsoft.com/office/drawing/2014/main" id="{7B6037A6-237B-4406-867F-3FFE7C1552AF}"/>
              </a:ext>
            </a:extLst>
          </p:cNvPr>
          <p:cNvSpPr/>
          <p:nvPr/>
        </p:nvSpPr>
        <p:spPr>
          <a:xfrm>
            <a:off x="1643161" y="271981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129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21" name="그래픽 8">
            <a:extLst>
              <a:ext uri="{FF2B5EF4-FFF2-40B4-BE49-F238E27FC236}">
                <a16:creationId xmlns:a16="http://schemas.microsoft.com/office/drawing/2014/main" id="{44BEB38E-7E05-4230-92D9-084D3BA586DB}"/>
              </a:ext>
            </a:extLst>
          </p:cNvPr>
          <p:cNvSpPr/>
          <p:nvPr/>
        </p:nvSpPr>
        <p:spPr>
          <a:xfrm>
            <a:off x="1643161" y="438952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129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22" name="그래픽 5">
            <a:extLst>
              <a:ext uri="{FF2B5EF4-FFF2-40B4-BE49-F238E27FC236}">
                <a16:creationId xmlns:a16="http://schemas.microsoft.com/office/drawing/2014/main" id="{01C5093C-68D1-45E8-8A74-AA60E0C8A859}"/>
              </a:ext>
            </a:extLst>
          </p:cNvPr>
          <p:cNvSpPr/>
          <p:nvPr/>
        </p:nvSpPr>
        <p:spPr>
          <a:xfrm>
            <a:off x="6547291" y="271981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129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21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6D72DF-A816-4437-9FA6-B59B88AC8484}"/>
              </a:ext>
            </a:extLst>
          </p:cNvPr>
          <p:cNvSpPr txBox="1"/>
          <p:nvPr/>
        </p:nvSpPr>
        <p:spPr>
          <a:xfrm>
            <a:off x="762180" y="4274331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591FA9F-8564-47D7-85D5-0FD4CA621A54}"/>
              </a:ext>
            </a:extLst>
          </p:cNvPr>
          <p:cNvSpPr/>
          <p:nvPr/>
        </p:nvSpPr>
        <p:spPr>
          <a:xfrm>
            <a:off x="900860" y="3054939"/>
            <a:ext cx="275758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Lorem ipsum dolor sit </a:t>
            </a:r>
            <a:r>
              <a:rPr lang="en-US" altLang="ko-KR" sz="2400" i="1" dirty="0" err="1">
                <a:latin typeface="+mj-lt"/>
              </a:rPr>
              <a:t>amet</a:t>
            </a:r>
            <a:endParaRPr lang="en-US" altLang="ko-KR" sz="2400" i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BF0725-1A61-4EDE-9119-8BFA13A34F66}"/>
              </a:ext>
            </a:extLst>
          </p:cNvPr>
          <p:cNvSpPr txBox="1"/>
          <p:nvPr/>
        </p:nvSpPr>
        <p:spPr>
          <a:xfrm>
            <a:off x="4578529" y="4274331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95BD70E-F604-4CC0-83EF-E307578BBE81}"/>
              </a:ext>
            </a:extLst>
          </p:cNvPr>
          <p:cNvSpPr/>
          <p:nvPr/>
        </p:nvSpPr>
        <p:spPr>
          <a:xfrm>
            <a:off x="4717209" y="3054939"/>
            <a:ext cx="275758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i="1" dirty="0" err="1">
                <a:latin typeface="+mj-lt"/>
              </a:rPr>
              <a:t>Consectetur</a:t>
            </a:r>
            <a:r>
              <a:rPr lang="en-US" altLang="ko-KR" sz="2400" i="1" dirty="0">
                <a:latin typeface="+mj-lt"/>
              </a:rPr>
              <a:t> </a:t>
            </a:r>
            <a:r>
              <a:rPr lang="en-US" altLang="ko-KR" sz="2400" i="1" dirty="0" err="1">
                <a:latin typeface="+mj-lt"/>
              </a:rPr>
              <a:t>adipisicing</a:t>
            </a:r>
            <a:r>
              <a:rPr lang="en-US" altLang="ko-KR" sz="2400" i="1" dirty="0">
                <a:latin typeface="+mj-lt"/>
              </a:rPr>
              <a:t> </a:t>
            </a:r>
            <a:r>
              <a:rPr lang="en-US" altLang="ko-KR" sz="2400" i="1" dirty="0" err="1">
                <a:latin typeface="+mj-lt"/>
              </a:rPr>
              <a:t>elit</a:t>
            </a:r>
            <a:endParaRPr lang="en-US" altLang="ko-KR" sz="2400" i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4FC326-ACCC-4EC9-9B01-FD64BB5C50E0}"/>
              </a:ext>
            </a:extLst>
          </p:cNvPr>
          <p:cNvSpPr txBox="1"/>
          <p:nvPr/>
        </p:nvSpPr>
        <p:spPr>
          <a:xfrm>
            <a:off x="8394877" y="4274331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FF09F28-8D5C-4F25-AF0B-01DDEDF3DFFE}"/>
              </a:ext>
            </a:extLst>
          </p:cNvPr>
          <p:cNvSpPr/>
          <p:nvPr/>
        </p:nvSpPr>
        <p:spPr>
          <a:xfrm>
            <a:off x="8533557" y="3054939"/>
            <a:ext cx="275758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Sed do </a:t>
            </a:r>
            <a:r>
              <a:rPr lang="en-US" altLang="ko-KR" sz="2400" i="1" dirty="0" err="1">
                <a:latin typeface="+mj-lt"/>
              </a:rPr>
              <a:t>eiusmod</a:t>
            </a:r>
            <a:r>
              <a:rPr lang="en-US" altLang="ko-KR" sz="2400" i="1" dirty="0">
                <a:latin typeface="+mj-lt"/>
              </a:rPr>
              <a:t> </a:t>
            </a:r>
            <a:r>
              <a:rPr lang="en-US" altLang="ko-KR" sz="2400" i="1" dirty="0" err="1">
                <a:latin typeface="+mj-lt"/>
              </a:rPr>
              <a:t>tempor</a:t>
            </a:r>
            <a:endParaRPr lang="en-US" altLang="ko-KR" sz="2400" i="1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696DBF-F691-4126-A1A3-BAE0B617DAF6}"/>
              </a:ext>
            </a:extLst>
          </p:cNvPr>
          <p:cNvSpPr txBox="1"/>
          <p:nvPr/>
        </p:nvSpPr>
        <p:spPr>
          <a:xfrm>
            <a:off x="1892300" y="1247676"/>
            <a:ext cx="840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1">
                <a:solidFill>
                  <a:schemeClr val="tx1"/>
                </a:solidFill>
              </a:rPr>
              <a:t>Place subtitle text here</a:t>
            </a:r>
            <a:endParaRPr lang="ko-KR" altLang="en-US" i="1" dirty="0">
              <a:solidFill>
                <a:schemeClr val="tx1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197198E-718F-4D74-8A5C-7102FDDC4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322454" flipV="1">
            <a:off x="4019428" y="3294499"/>
            <a:ext cx="647999" cy="3960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4D10666-74F9-4D06-BA00-2C2034C2A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322454" flipV="1">
            <a:off x="7524573" y="3294499"/>
            <a:ext cx="647999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43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7C38B4A-5C26-4075-9262-667A715CD1FF}"/>
              </a:ext>
            </a:extLst>
          </p:cNvPr>
          <p:cNvSpPr txBox="1"/>
          <p:nvPr/>
        </p:nvSpPr>
        <p:spPr>
          <a:xfrm>
            <a:off x="1549400" y="4493665"/>
            <a:ext cx="2905843" cy="823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5400" i="1" dirty="0">
                <a:latin typeface="+mj-lt"/>
              </a:rPr>
              <a:t>32K</a:t>
            </a:r>
            <a:endParaRPr lang="ko-KR" altLang="en-US" sz="5400" i="1" dirty="0"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D1C4279-D4C5-48DC-8E5A-67EE1A080325}"/>
              </a:ext>
            </a:extLst>
          </p:cNvPr>
          <p:cNvSpPr/>
          <p:nvPr/>
        </p:nvSpPr>
        <p:spPr>
          <a:xfrm>
            <a:off x="1549400" y="3717067"/>
            <a:ext cx="2905843" cy="631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latin typeface="+mj-lt"/>
              </a:rPr>
              <a:t>Lorem ipsum dolor sit </a:t>
            </a:r>
            <a:r>
              <a:rPr lang="en-US" altLang="ko-KR" sz="2000" i="1" dirty="0" err="1">
                <a:latin typeface="+mj-lt"/>
              </a:rPr>
              <a:t>amet</a:t>
            </a:r>
            <a:endParaRPr lang="en-US" altLang="ko-KR" sz="2000" i="1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D6FAD1-69DE-4F91-9B6F-88479C91256F}"/>
              </a:ext>
            </a:extLst>
          </p:cNvPr>
          <p:cNvSpPr txBox="1"/>
          <p:nvPr/>
        </p:nvSpPr>
        <p:spPr>
          <a:xfrm>
            <a:off x="1549400" y="5339393"/>
            <a:ext cx="2905843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ko-KR" alt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A81C88-45E0-44B3-A0EB-4101AE0B252C}"/>
              </a:ext>
            </a:extLst>
          </p:cNvPr>
          <p:cNvSpPr txBox="1"/>
          <p:nvPr/>
        </p:nvSpPr>
        <p:spPr>
          <a:xfrm>
            <a:off x="4643078" y="4493665"/>
            <a:ext cx="2905843" cy="823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5400" i="1" dirty="0">
                <a:latin typeface="+mj-lt"/>
              </a:rPr>
              <a:t>514K</a:t>
            </a:r>
            <a:endParaRPr lang="ko-KR" altLang="en-US" sz="5400" i="1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0857587-4EB3-4990-9EED-0F82637E6865}"/>
              </a:ext>
            </a:extLst>
          </p:cNvPr>
          <p:cNvSpPr/>
          <p:nvPr/>
        </p:nvSpPr>
        <p:spPr>
          <a:xfrm>
            <a:off x="4643078" y="3717067"/>
            <a:ext cx="2905843" cy="631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 err="1">
                <a:latin typeface="+mj-lt"/>
              </a:rPr>
              <a:t>Consectetur</a:t>
            </a:r>
            <a:r>
              <a:rPr lang="en-US" altLang="ko-KR" sz="2000" i="1" dirty="0">
                <a:latin typeface="+mj-lt"/>
              </a:rPr>
              <a:t> </a:t>
            </a:r>
            <a:r>
              <a:rPr lang="en-US" altLang="ko-KR" sz="2000" i="1" dirty="0" err="1">
                <a:latin typeface="+mj-lt"/>
              </a:rPr>
              <a:t>adipisicing</a:t>
            </a:r>
            <a:r>
              <a:rPr lang="en-US" altLang="ko-KR" sz="2000" i="1" dirty="0">
                <a:latin typeface="+mj-lt"/>
              </a:rPr>
              <a:t> </a:t>
            </a:r>
            <a:r>
              <a:rPr lang="en-US" altLang="ko-KR" sz="2000" i="1" dirty="0" err="1">
                <a:latin typeface="+mj-lt"/>
              </a:rPr>
              <a:t>elit</a:t>
            </a:r>
            <a:endParaRPr lang="en-US" altLang="ko-KR" sz="2000" i="1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009C85-B6F8-4418-A2D8-82D725CAFEBE}"/>
              </a:ext>
            </a:extLst>
          </p:cNvPr>
          <p:cNvSpPr txBox="1"/>
          <p:nvPr/>
        </p:nvSpPr>
        <p:spPr>
          <a:xfrm>
            <a:off x="4643078" y="5339393"/>
            <a:ext cx="2905843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193FBC-F22D-44F3-9965-5216040227D9}"/>
              </a:ext>
            </a:extLst>
          </p:cNvPr>
          <p:cNvSpPr txBox="1"/>
          <p:nvPr/>
        </p:nvSpPr>
        <p:spPr>
          <a:xfrm>
            <a:off x="7736757" y="4493665"/>
            <a:ext cx="2905843" cy="823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5400" i="1" dirty="0">
                <a:latin typeface="+mj-lt"/>
              </a:rPr>
              <a:t>102K</a:t>
            </a:r>
            <a:endParaRPr lang="ko-KR" altLang="en-US" sz="5400" i="1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EEFF4FE-5FBB-4E99-8011-F8BA61B84D81}"/>
              </a:ext>
            </a:extLst>
          </p:cNvPr>
          <p:cNvSpPr/>
          <p:nvPr/>
        </p:nvSpPr>
        <p:spPr>
          <a:xfrm>
            <a:off x="7736757" y="3717067"/>
            <a:ext cx="2905843" cy="631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latin typeface="+mj-lt"/>
              </a:rPr>
              <a:t>Sed do </a:t>
            </a:r>
            <a:r>
              <a:rPr lang="en-US" altLang="ko-KR" sz="2000" i="1" dirty="0" err="1">
                <a:latin typeface="+mj-lt"/>
              </a:rPr>
              <a:t>eiusmod</a:t>
            </a:r>
            <a:r>
              <a:rPr lang="en-US" altLang="ko-KR" sz="2000" i="1" dirty="0">
                <a:latin typeface="+mj-lt"/>
              </a:rPr>
              <a:t> </a:t>
            </a:r>
            <a:r>
              <a:rPr lang="en-US" altLang="ko-KR" sz="2000" i="1" dirty="0" err="1">
                <a:latin typeface="+mj-lt"/>
              </a:rPr>
              <a:t>tempor</a:t>
            </a:r>
            <a:endParaRPr lang="en-US" altLang="ko-KR" sz="2000" i="1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76D4C-4B55-471D-893B-522DFBDE1E72}"/>
              </a:ext>
            </a:extLst>
          </p:cNvPr>
          <p:cNvSpPr txBox="1"/>
          <p:nvPr/>
        </p:nvSpPr>
        <p:spPr>
          <a:xfrm>
            <a:off x="7736757" y="5462503"/>
            <a:ext cx="2905843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B0DD325-37A0-495E-93E5-E00387FB0F0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A7BF4E4-6B4B-4E01-BB2C-BB9B73808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197"/>
            <a:ext cx="1094632" cy="147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8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46E61B7-B324-45DB-8449-1FE6AFEC7659}"/>
              </a:ext>
            </a:extLst>
          </p:cNvPr>
          <p:cNvSpPr txBox="1"/>
          <p:nvPr/>
        </p:nvSpPr>
        <p:spPr>
          <a:xfrm>
            <a:off x="3263885" y="3445210"/>
            <a:ext cx="5612376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400" i="1" dirty="0">
                <a:solidFill>
                  <a:schemeClr val="tx1"/>
                </a:solidFill>
              </a:rPr>
              <a:t>Break Section</a:t>
            </a:r>
            <a:endParaRPr lang="ko-KR" altLang="en-US" sz="4400" i="1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7D3BA0-009D-41B5-8F20-0C653D82A08E}"/>
              </a:ext>
            </a:extLst>
          </p:cNvPr>
          <p:cNvSpPr txBox="1"/>
          <p:nvPr/>
        </p:nvSpPr>
        <p:spPr>
          <a:xfrm>
            <a:off x="3304242" y="4272259"/>
            <a:ext cx="5531661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8AA73F5-C0A0-4DD1-B566-9C1143DEF47F}"/>
              </a:ext>
            </a:extLst>
          </p:cNvPr>
          <p:cNvGrpSpPr/>
          <p:nvPr/>
        </p:nvGrpSpPr>
        <p:grpSpPr>
          <a:xfrm>
            <a:off x="5466455" y="1930401"/>
            <a:ext cx="1207236" cy="137490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D261CCA-CF1D-4A0E-AD05-86A8916F00CA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850DB81-54A8-4482-A128-01BEB0545B8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1143000" y="1435044"/>
            <a:ext cx="9702800" cy="4781090"/>
            <a:chOff x="1311832" y="1528784"/>
            <a:chExt cx="9568336" cy="4714832"/>
          </a:xfrm>
          <a:solidFill>
            <a:srgbClr val="1293FF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6EC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865159" y="2866484"/>
            <a:ext cx="279368" cy="381801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3E45"/>
          </a:solidFill>
          <a:ln w="9525" cap="flat">
            <a:solidFill>
              <a:srgbClr val="6ECAFF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248024" y="4759815"/>
            <a:ext cx="279368" cy="381801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3E45"/>
          </a:solidFill>
          <a:ln w="9525" cap="flat">
            <a:solidFill>
              <a:srgbClr val="6ECAFF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22126" y="2534677"/>
            <a:ext cx="279368" cy="381801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3E45"/>
          </a:solidFill>
          <a:ln w="9525" cap="flat">
            <a:solidFill>
              <a:srgbClr val="6ECAFF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A8A16257-D7BA-445A-A298-3905DBB967B3}"/>
              </a:ext>
            </a:extLst>
          </p:cNvPr>
          <p:cNvSpPr txBox="1"/>
          <p:nvPr/>
        </p:nvSpPr>
        <p:spPr>
          <a:xfrm>
            <a:off x="2885380" y="722146"/>
            <a:ext cx="6398044" cy="518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i="1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3200" i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9732C89D-6449-4D1B-A618-76D885694A30}"/>
              </a:ext>
            </a:extLst>
          </p:cNvPr>
          <p:cNvSpPr txBox="1"/>
          <p:nvPr/>
        </p:nvSpPr>
        <p:spPr>
          <a:xfrm>
            <a:off x="2040596" y="2527608"/>
            <a:ext cx="3501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F30297B-207A-4CFF-8CCD-C73EADE94C87}"/>
              </a:ext>
            </a:extLst>
          </p:cNvPr>
          <p:cNvSpPr/>
          <p:nvPr/>
        </p:nvSpPr>
        <p:spPr>
          <a:xfrm>
            <a:off x="1665779" y="2060279"/>
            <a:ext cx="3501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latin typeface="+mj-lt"/>
              </a:rPr>
              <a:t>01. Lorem ipsum</a:t>
            </a:r>
            <a:endParaRPr lang="ko-KR" altLang="en-US" sz="2400" i="1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D6FC44-798F-40EC-9121-C2235D79700B}"/>
              </a:ext>
            </a:extLst>
          </p:cNvPr>
          <p:cNvSpPr txBox="1"/>
          <p:nvPr/>
        </p:nvSpPr>
        <p:spPr>
          <a:xfrm>
            <a:off x="7024938" y="2527608"/>
            <a:ext cx="3501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7702365-1C61-4AB2-B671-6506C9BE466F}"/>
              </a:ext>
            </a:extLst>
          </p:cNvPr>
          <p:cNvSpPr/>
          <p:nvPr/>
        </p:nvSpPr>
        <p:spPr>
          <a:xfrm>
            <a:off x="6650122" y="2060279"/>
            <a:ext cx="3501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latin typeface="+mj-lt"/>
              </a:rPr>
              <a:t>03. Lorem ipsum</a:t>
            </a:r>
            <a:endParaRPr lang="ko-KR" altLang="en-US" sz="2400" i="1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44A18C-41DA-43C2-A24C-49121E1BCE53}"/>
              </a:ext>
            </a:extLst>
          </p:cNvPr>
          <p:cNvSpPr txBox="1"/>
          <p:nvPr/>
        </p:nvSpPr>
        <p:spPr>
          <a:xfrm>
            <a:off x="2040596" y="4606439"/>
            <a:ext cx="3501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7FCA5CD-546F-4BF6-B3A7-59F361DA9781}"/>
              </a:ext>
            </a:extLst>
          </p:cNvPr>
          <p:cNvSpPr/>
          <p:nvPr/>
        </p:nvSpPr>
        <p:spPr>
          <a:xfrm>
            <a:off x="1665779" y="4139110"/>
            <a:ext cx="3501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latin typeface="+mj-lt"/>
              </a:rPr>
              <a:t>02. Lorem ipsum</a:t>
            </a:r>
            <a:endParaRPr lang="ko-KR" altLang="en-US" sz="2400" i="1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98005C-8CF4-4A2E-BBDB-9B8642A0F575}"/>
              </a:ext>
            </a:extLst>
          </p:cNvPr>
          <p:cNvSpPr txBox="1"/>
          <p:nvPr/>
        </p:nvSpPr>
        <p:spPr>
          <a:xfrm>
            <a:off x="7024938" y="4606439"/>
            <a:ext cx="3501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2CBFB33-C7A6-4456-A590-8D3277936C2C}"/>
              </a:ext>
            </a:extLst>
          </p:cNvPr>
          <p:cNvSpPr/>
          <p:nvPr/>
        </p:nvSpPr>
        <p:spPr>
          <a:xfrm>
            <a:off x="6650122" y="4139110"/>
            <a:ext cx="3501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i="1" dirty="0">
                <a:latin typeface="+mj-lt"/>
              </a:rPr>
              <a:t>04. Lorem ipsum</a:t>
            </a:r>
            <a:endParaRPr lang="ko-KR" altLang="en-US" sz="2400" i="1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3BCA395-F0BE-4DE2-866D-608D48F775C4}"/>
              </a:ext>
            </a:extLst>
          </p:cNvPr>
          <p:cNvSpPr txBox="1"/>
          <p:nvPr/>
        </p:nvSpPr>
        <p:spPr>
          <a:xfrm>
            <a:off x="1487476" y="1031679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i="1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i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636E14A3-FFAF-4A26-B6FB-542913374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581" y="951824"/>
            <a:ext cx="3143162" cy="51108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F3393A-7183-455F-BD45-F85E41461D7A}"/>
              </a:ext>
            </a:extLst>
          </p:cNvPr>
          <p:cNvSpPr txBox="1"/>
          <p:nvPr/>
        </p:nvSpPr>
        <p:spPr>
          <a:xfrm>
            <a:off x="1546640" y="18557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i="1" dirty="0"/>
              <a:t>Title text block &amp;</a:t>
            </a:r>
          </a:p>
          <a:p>
            <a:r>
              <a:rPr lang="en-US" altLang="ko-KR" sz="2800" b="0" i="1" dirty="0"/>
              <a:t>Mobile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2F6458-21CE-4A3D-9122-A61BBBC448A3}"/>
              </a:ext>
            </a:extLst>
          </p:cNvPr>
          <p:cNvSpPr txBox="1"/>
          <p:nvPr/>
        </p:nvSpPr>
        <p:spPr>
          <a:xfrm>
            <a:off x="1546640" y="2933006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C79169E-A2EB-449F-A7F5-A6CA91DD18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7EC9B83-E9F0-44BB-B143-57EB325B8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68" y="1081212"/>
            <a:ext cx="1392454" cy="17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F87FB58-AE5A-470D-9CF1-F65A40868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D0974C-C5F1-442E-B781-5731956F6A91}"/>
              </a:ext>
            </a:extLst>
          </p:cNvPr>
          <p:cNvSpPr txBox="1"/>
          <p:nvPr/>
        </p:nvSpPr>
        <p:spPr>
          <a:xfrm>
            <a:off x="1306905" y="2141884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i="1" dirty="0"/>
              <a:t>Title text block &amp;</a:t>
            </a:r>
          </a:p>
          <a:p>
            <a:r>
              <a:rPr lang="en-US" altLang="ko-KR" sz="2800" b="0" i="1" dirty="0"/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9CD628-566A-4700-8735-2CF0909650C0}"/>
              </a:ext>
            </a:extLst>
          </p:cNvPr>
          <p:cNvSpPr txBox="1"/>
          <p:nvPr/>
        </p:nvSpPr>
        <p:spPr>
          <a:xfrm>
            <a:off x="1306905" y="3219102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E26F22B-BF6C-4F95-BF94-9FA327AA28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82448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685F713-BF42-47C4-8E96-8748FB82B9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785930"/>
            <a:ext cx="8920843" cy="5613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478589-70B8-44D0-B02E-08E20A55CECD}"/>
              </a:ext>
            </a:extLst>
          </p:cNvPr>
          <p:cNvSpPr txBox="1"/>
          <p:nvPr/>
        </p:nvSpPr>
        <p:spPr>
          <a:xfrm>
            <a:off x="795631" y="1397674"/>
            <a:ext cx="3549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i="1" dirty="0"/>
              <a:t>Title text block &amp;</a:t>
            </a:r>
          </a:p>
          <a:p>
            <a:r>
              <a:rPr lang="en-US" altLang="ko-KR" sz="2400" b="0" i="1" dirty="0"/>
              <a:t>Desktop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2BFCC-1B8F-4E49-90AE-D41CDFC00A55}"/>
              </a:ext>
            </a:extLst>
          </p:cNvPr>
          <p:cNvSpPr txBox="1"/>
          <p:nvPr/>
        </p:nvSpPr>
        <p:spPr>
          <a:xfrm>
            <a:off x="795631" y="2228671"/>
            <a:ext cx="35492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D06A7E2-2230-4DC5-A598-6C69FB005F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966429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68556BD-8766-476B-9CDC-431C5080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267A6217-4655-4BA6-B551-6A1A9AC41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4D3EE62-4F7F-4E19-8F1D-01F0DDC18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3774F867-ECD5-49A5-9D82-4C0D0E2A8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8DA7815-7F25-46F1-AE30-6B517440E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4293916-790D-4E0B-B858-9ABA2B87B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39B0C44-25FA-4820-B1D5-06894E197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8F9EBCCF-F760-4BDC-BCFF-97E80453D6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810696E-EF53-483E-838F-DEDAE5214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7E6D7B2-90A6-4AAE-979E-171F860BAB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4DB43B9-DC62-4A4F-A2E9-4B4B666244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8C9B30D-27BB-4DF6-9D9E-1F24F38FD0A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716A0736-9BD3-4FBA-AE4B-C9474862E3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34BCF9E-9EA6-418E-A753-50A18BC4FA8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A3F7896-CF19-4C27-AA6A-C85FC3014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EDC78D2-436F-4997-A22D-4AA4749518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542F73BE-940F-4F6A-B948-6DA138382A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16DDD48-AB9B-4448-8227-BEA78D5F2E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F0FF7CFB-6134-4926-95FC-55447B8F2B5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7A834EC-727B-44BE-9F2A-0531E545073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EEC5C06-E6B7-406E-AA4B-EBC36FF974D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7584B3D5-29D0-4D4A-A8C5-158C2BF5946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D35D209D-9940-4C9E-BBF0-9D2A45D4F15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5FF26F7-D69E-47BD-ACFF-2AE8AB54DB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A13FC6B-5ADA-495E-8CD4-5D666584C21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4A98FFC-E8EC-46E8-ADAA-DEF9D97E90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0D57394-201D-4FC2-AED4-24449D9696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E71F97F-FE05-4383-A255-9CFBFDE75A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3FFDA3A9-47BB-4853-A151-ACA831D257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AE927777-6642-4291-A487-1EEA8467C2F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6F14AF7-2B23-4D95-AE59-72767118409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301B987-CCCF-4236-9FA2-1433BCC235A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D9E39B4-1ED1-4192-8623-19E6E10C062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F0FC291-7030-46E6-80F3-B464456A20E0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86B6602-20C6-4520-A791-27237D9CE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1D611B01-9B68-4B30-BDCD-EFF113BD812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7072C53-14E7-4E64-B089-058AE330472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DCCFB86-1AB2-4C11-91EE-FC9C39DE025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185D969-86E4-459A-9AE7-A0CFBB081B5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6D4C86CC-BB78-4062-8ABB-33FE9FC1CB4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4A5F449-A6D5-40AF-8D3A-B8CAC269B8E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71101BC1-33CA-4497-874F-8C75A44E22FB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985B853-ED64-4E51-B4A5-002D8F8C212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2CB4897-7BCA-4BCE-86B6-A9709110F4D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EFD87DD-9415-41CF-ADEF-B9DD91E7815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4DFD0ADB-E3FD-4007-9220-022471243AB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4185476-FD98-4584-ADAD-75682562E25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D389C003-4602-4D5A-B0F0-C961E0FB69A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32B38DC-92B0-43AD-9554-8D2ED55BBB16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4318222-29C5-4D17-A1D6-A19B9D7F0E6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F1B2AEB-7201-44DF-818F-2190ED55E0E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B2A185C-3981-4CF4-9526-BA5902859D3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27E666B7-DB5A-4CFD-8054-E1754B8BE58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3DDA5478-E1D1-476E-A45F-13071B08786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727032A8-0CF3-423F-AD6C-FE4704CA99E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9C85F3C-2254-41A1-A3E4-2A79B1E214A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176CD25-A801-45FC-9DE3-97DBD63753C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A100745D-F723-4B3C-9EDF-305B5235AFA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48E7D5E3-D959-4B30-8BD6-D0396C43CB4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FB00B953-6000-4975-A01F-988214F3E0A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766C00CF-C569-416A-81C5-A28CD3559C1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04F6990-25BC-4571-9330-23F529FE664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462FDA3D-B4B5-419F-80DB-E65688D86BE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9347F15-6962-48C1-B5F6-791E325F56D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1F7060-71CE-4AD8-908F-04F9701CD29B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AA6ECCD5-9B47-41BD-BEA6-A8462B1A464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1F97C1B5-F401-4973-8873-2590A93579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261516FA-A4C6-40CD-8E26-B619B84D86F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EC68A4C-173C-4FC3-9171-FDA4197642E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ACD16FDD-3BF8-4E9A-AEC2-117A0C6E64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C87CF178-7B45-455A-A66D-F8B22909817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2425BDC-DAF3-4771-BCCE-228B856A2AC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6F4D2DA-5B43-406F-BF2F-4C4A705F825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5475A0-BB5E-49FC-92DD-C6EE6474063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2BAAAD4-61D0-4686-ACE2-C8238CDA6E4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9A57FEC-2BB1-4527-A253-AD5C429DEF92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38E78E66-EF79-4947-A643-DBD07EDC9C7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EF47429-51D8-4D6C-B714-7C93E14E6B8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97AA4B-C602-4C11-A391-762D682BA02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808A00C-6942-4721-966D-7B05EDE2230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BC8788C-4089-41B8-96F5-0662A4ADF1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C6CD27F1-4DA4-4011-B7ED-EF6542624F9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6C5CBF12-AB58-4F50-82A2-C3E69305D7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8268D3F-B1F5-43F1-BC72-11EDE30EF16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D4D62C-808A-4031-A147-E1F792D07D4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4CCE2791-6B48-4670-AF5C-177BEDC6625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BD6E135-1F0F-4872-9919-094C402903A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EAD31D96-4F3E-471B-B47C-C1D2F8AE01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159FBD12-B294-4F3C-8E6E-C8101EA9E7ED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EA66666-14AA-4F0C-BD3F-9C9E2974FEB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0B1E2B6-239E-4273-A38E-A8D32369A1A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182FFCB-3B07-4851-87E8-7E043951888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D845D932-0D4B-4E84-9EB0-374F87104B5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169EC431-B840-4DB3-AB80-5E1C8F553A5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86E1F7-D449-474E-B22D-0488D51C697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EA4AAFA0-7B50-4491-B328-FF388ED23E80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88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242F0A5-161D-40EE-B279-D225D25DC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F0BF6F47-20C8-4882-8601-3008DA45A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321CF108-6339-4BB8-80FA-E3FA3E239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4E9E41-B52A-4902-912D-20FAC5E5B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75CC0B0-839C-49C3-B580-B3D54F3D4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6578AED-E378-4E62-BF6D-6FA4EA1E4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AB1F2329-7E51-44E9-A856-51237E36C6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E2656ADD-9871-4D9B-B703-9F4DB2A2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C56B5AEE-5315-43E5-9B32-64DF48A687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34352E0F-3839-47B4-996C-515C758F9DB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5BF6FE7C-80F8-404E-846B-0692161DFE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D23B3616-D019-4D78-9E20-D5C56A5D60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1EC53FF3-7028-4179-BF55-73869E47A5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E7EBFA16-9859-41AD-853B-1880774680E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D884940C-E6FE-4692-B5C7-16891804256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086A840-79C8-4DD8-830C-54DF2C93F50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5596C1F-8589-4DD7-B5BE-BBA0555977B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D6CFCE3-ABE1-4FD0-AB9D-40F8ACE6F2F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A61D11DF-3F96-4379-A429-B77C094F189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331FE5B4-DF31-4B7E-A184-1FA98ED9EE2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FCF5643C-8185-4530-92E8-F4A4D2DA290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DF178D5-DC05-468F-B762-C8FCF0608B4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EBBE5FD3-DA59-46B5-9C9B-4E09F63A804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795E45A-94F9-4FD6-A71D-43CE1681EC3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4E665059-157E-46F7-AEDF-4AB2C9A541C4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9CC6592-A406-459D-A0FE-4D5E7DA76DA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573FD40-0C72-4C5C-A9CE-D0CAEB488A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E0BA9286-574B-4E5C-8CB6-6469F68DE8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039BFE4-9E81-4C36-81F1-6413F5757C83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9401F024-2BA1-4F0C-9285-9FF78FF04F5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06E2CB-27AD-40E2-8C78-19CB9BBE9CD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93844DAB-DBBB-4651-BD74-8E04F8A0D69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62F15CD-2B64-4C0C-BEB1-00A603020B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D9C569B9-3E43-484B-8F65-181F82F9B2B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34F597C6-C149-4E92-8AF3-549800C24E8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23927EA-8D11-4888-A7C4-643DB352AEA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22EEB73-A377-4E9B-B0CD-E60E3F94B30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AE83C67D-A123-4C67-B60E-E423FBCC5E4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6981B10-9863-4F2C-B7A3-EE3B1A7B23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11CF84B-78C7-4775-B790-5CB0F20EC35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8E0F92-38DD-4380-9A66-D34EE8343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4C8AD32C-AD62-4B2F-8384-73602D33CD4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C4534A3E-02EC-4052-980B-55BECB82C7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D46A61CF-C2C6-4E4A-9252-541D17DC800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B769FF6-22CB-4842-A3E4-565C990310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DBF4A52-F500-4A0A-B8DD-D2553CC439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E265E31B-CA6E-464E-B095-EE066B9E3CD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53E3BA6-109D-4583-8A74-17B3D2387CE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D59EB59-990E-4FAD-9530-361CB957319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C2CCB30-F905-471E-BE68-818E7DEBF06B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40BCCAB-8C43-4789-A96B-7038791F5FB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65C18A34-8155-4E61-88FE-59470A6CEDA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5E715857-C542-4A6C-A09E-2D220E16096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B753088-4941-43AE-BBE0-86F6F1370AB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54079777-BA6E-409C-A709-015D8D5DF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D5F19E45-E7DE-464D-B862-C06B4EB4CC5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2F492FC-D3F3-45A5-BCF8-36D391AA8B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416554D1-2FE6-4907-8C24-EE3B75B13E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4F1DDE4-82D3-4C85-8D85-17A88A946E9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4B10DD3-A8E7-412D-B111-5263722D733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875E9EBF-894B-4B96-84EC-98FF78087C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18C79E1-C954-444C-AAE6-3D5CB8222FE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78CAE2-A2C4-4506-9FFB-C1AB8EEAA3C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7BB3CD-F4E7-4C1D-BEA2-783FA8235A8A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F1A92D8-BF89-4396-BE77-BC55FA26DDE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C23C029-7C35-4B38-8C9E-85D16190EA1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F2A921F6-111A-481E-8CCE-C463614C85F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FB10C06-2323-448E-AE95-1245D077B9E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0B8B2ED-AAE7-4D33-8DAA-7C30D1719DA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765A693-87A9-442E-8F9E-6B23F3A4CA8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3365555-4EE9-41CF-BA84-7313492F4F3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A9E8519-16A7-4E88-8A05-632042FBBA6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506EE3B-C00F-4B34-B57A-24456FE0B7F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39A75AD-999D-4DA5-855D-1FC3DDB98D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110F042-EAF6-44BC-B99E-5F95E63C792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D149C714-1D4E-47EC-A243-7BCA00A0FC0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4531DEC-2D6D-44A5-AAB3-D00EF881D633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2A34EE7B-22F6-4962-B5DE-37BE9EE6404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2FD3DD1-6512-4932-A48C-8717C012E24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C71C79A-943B-4BCE-9009-6851B531A43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FABFC67C-2894-4EB6-980F-1346E1404D1C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C9B247AE-5D03-47D7-BAF5-9F81D9C70A0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B799C9F-E4E2-4EEE-BC94-27CBDC804875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D6340E8-5B4A-423C-B029-502FE19A91D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8ECAC73-EF1E-4DD5-A979-C2A592A56D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C3EBE5-4457-4AA9-AA1A-11A9D5185F6F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21F4D2C-93ED-49FD-9C3D-30528544639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FC0ADF6-2BD3-4003-812F-00C7BEE5B7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532CA43-EC6F-4DA2-B24F-23636EAE2A7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5E7A8B0-631A-41C4-A574-75A68142552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E2B53E3-39D0-4274-8982-7B09974A332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EE7DE201-5263-4812-9483-91034544370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AA60586-F5AB-4110-A530-305AA2213B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FE4D417-1DC4-4499-9E6B-65B4B96F6F8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CAC4D11A-A61D-4E46-A1AA-30E1AADF66B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81A064B-F6F4-4FC5-AD2C-7A0089E3958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39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378200" y="2767281"/>
            <a:ext cx="54356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i="1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182232"/>
            <a:ext cx="9468866" cy="449353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4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C2757714-F67A-409F-A307-BED04669D6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45553379-0E9C-478B-8A00-78ACEFB869AC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64C17BC-A0C9-43E6-B8A2-4148CF9FA4FF}"/>
              </a:ext>
            </a:extLst>
          </p:cNvPr>
          <p:cNvSpPr/>
          <p:nvPr/>
        </p:nvSpPr>
        <p:spPr>
          <a:xfrm>
            <a:off x="4508663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EF52387-ABCE-4CA1-B509-123C84884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93B94798-DA6C-40B4-98CE-893D3677B1BD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Rammetto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402E557-D419-4091-8CFF-3D02CD504483}"/>
              </a:ext>
            </a:extLst>
          </p:cNvPr>
          <p:cNvSpPr/>
          <p:nvPr/>
        </p:nvSpPr>
        <p:spPr>
          <a:xfrm>
            <a:off x="3889954" y="3642669"/>
            <a:ext cx="550503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https://fonts.google.com/specimen/Rammetto+One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E96B3FED-8789-4D63-BA5F-908259B60616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855351BA-068C-4621-A70A-FF5FEC93EF96}"/>
              </a:ext>
            </a:extLst>
          </p:cNvPr>
          <p:cNvSpPr/>
          <p:nvPr/>
        </p:nvSpPr>
        <p:spPr>
          <a:xfrm>
            <a:off x="3889954" y="442749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>
            <a:extLst>
              <a:ext uri="{FF2B5EF4-FFF2-40B4-BE49-F238E27FC236}">
                <a16:creationId xmlns:a16="http://schemas.microsoft.com/office/drawing/2014/main" id="{DC9DD276-FF95-4761-9502-BB5C8DE37172}"/>
              </a:ext>
            </a:extLst>
          </p:cNvPr>
          <p:cNvSpPr/>
          <p:nvPr/>
        </p:nvSpPr>
        <p:spPr>
          <a:xfrm>
            <a:off x="1336412" y="2319330"/>
            <a:ext cx="1484965" cy="1484965"/>
          </a:xfrm>
          <a:prstGeom prst="ellipse">
            <a:avLst/>
          </a:prstGeom>
          <a:solidFill>
            <a:srgbClr val="FF3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3" name="타원 102">
            <a:extLst>
              <a:ext uri="{FF2B5EF4-FFF2-40B4-BE49-F238E27FC236}">
                <a16:creationId xmlns:a16="http://schemas.microsoft.com/office/drawing/2014/main" id="{DDEEC93F-6ED0-4C0F-B04B-D602D8E57769}"/>
              </a:ext>
            </a:extLst>
          </p:cNvPr>
          <p:cNvSpPr/>
          <p:nvPr/>
        </p:nvSpPr>
        <p:spPr>
          <a:xfrm>
            <a:off x="4014482" y="2319330"/>
            <a:ext cx="1484965" cy="1484965"/>
          </a:xfrm>
          <a:prstGeom prst="ellipse">
            <a:avLst/>
          </a:prstGeom>
          <a:solidFill>
            <a:srgbClr val="FF3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타원 103">
            <a:extLst>
              <a:ext uri="{FF2B5EF4-FFF2-40B4-BE49-F238E27FC236}">
                <a16:creationId xmlns:a16="http://schemas.microsoft.com/office/drawing/2014/main" id="{211966C0-BD9A-45B9-8206-5B63E854C619}"/>
              </a:ext>
            </a:extLst>
          </p:cNvPr>
          <p:cNvSpPr/>
          <p:nvPr/>
        </p:nvSpPr>
        <p:spPr>
          <a:xfrm>
            <a:off x="6692552" y="2319330"/>
            <a:ext cx="1484965" cy="1484965"/>
          </a:xfrm>
          <a:prstGeom prst="ellipse">
            <a:avLst/>
          </a:prstGeom>
          <a:solidFill>
            <a:srgbClr val="FF3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5" name="타원 104">
            <a:extLst>
              <a:ext uri="{FF2B5EF4-FFF2-40B4-BE49-F238E27FC236}">
                <a16:creationId xmlns:a16="http://schemas.microsoft.com/office/drawing/2014/main" id="{7C7F123C-B245-4C4F-8B30-98113F5B1310}"/>
              </a:ext>
            </a:extLst>
          </p:cNvPr>
          <p:cNvSpPr/>
          <p:nvPr/>
        </p:nvSpPr>
        <p:spPr>
          <a:xfrm>
            <a:off x="9370623" y="2319330"/>
            <a:ext cx="1484965" cy="1484965"/>
          </a:xfrm>
          <a:prstGeom prst="ellipse">
            <a:avLst/>
          </a:prstGeom>
          <a:solidFill>
            <a:srgbClr val="FF3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87F0D54-5A6C-499D-B65E-048127B159AD}"/>
              </a:ext>
            </a:extLst>
          </p:cNvPr>
          <p:cNvSpPr txBox="1"/>
          <p:nvPr/>
        </p:nvSpPr>
        <p:spPr>
          <a:xfrm>
            <a:off x="1883151" y="1320733"/>
            <a:ext cx="8428579" cy="590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i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4BF7439-057B-44DF-9552-FB28B5702CEB}"/>
              </a:ext>
            </a:extLst>
          </p:cNvPr>
          <p:cNvSpPr txBox="1"/>
          <p:nvPr/>
        </p:nvSpPr>
        <p:spPr>
          <a:xfrm>
            <a:off x="3414671" y="4460049"/>
            <a:ext cx="2684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5761F69C-417D-4BCF-B22F-D4CFEEA9A64D}"/>
              </a:ext>
            </a:extLst>
          </p:cNvPr>
          <p:cNvSpPr/>
          <p:nvPr/>
        </p:nvSpPr>
        <p:spPr>
          <a:xfrm>
            <a:off x="3414670" y="3989369"/>
            <a:ext cx="2684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Lorem ipsum</a:t>
            </a: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C16F09E5-9C81-4D03-9E4F-D56066AEDBF5}"/>
              </a:ext>
            </a:extLst>
          </p:cNvPr>
          <p:cNvGrpSpPr/>
          <p:nvPr/>
        </p:nvGrpSpPr>
        <p:grpSpPr>
          <a:xfrm>
            <a:off x="4523111" y="2821926"/>
            <a:ext cx="467707" cy="479771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94825E73-4E3F-4F24-A23F-81754DB0766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51BA5EBB-6E59-489F-9CBD-E3F780B0C290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4BF47A85-63E8-48B8-9DB3-9C5DCB8C963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CF3099D4-5E7F-4961-904C-3C491757C6C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F0B5C56F-D019-4BAD-B28A-866F65266245}"/>
              </a:ext>
            </a:extLst>
          </p:cNvPr>
          <p:cNvSpPr txBox="1"/>
          <p:nvPr/>
        </p:nvSpPr>
        <p:spPr>
          <a:xfrm>
            <a:off x="8770811" y="4460049"/>
            <a:ext cx="2684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037416D7-44ED-4477-B062-9B0318E7EB8E}"/>
              </a:ext>
            </a:extLst>
          </p:cNvPr>
          <p:cNvSpPr/>
          <p:nvPr/>
        </p:nvSpPr>
        <p:spPr>
          <a:xfrm>
            <a:off x="8770810" y="3989369"/>
            <a:ext cx="2684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Lorem ipsum</a:t>
            </a: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1E9B9A50-3565-4AD5-B6F5-CEEB55B7B1F7}"/>
              </a:ext>
            </a:extLst>
          </p:cNvPr>
          <p:cNvGrpSpPr/>
          <p:nvPr/>
        </p:nvGrpSpPr>
        <p:grpSpPr>
          <a:xfrm>
            <a:off x="9870523" y="2829297"/>
            <a:ext cx="485163" cy="46503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98C8156D-19B0-49B1-8A44-8BD3A38C3315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D686E4B-2A57-4EB8-8ACF-4F82F2D1CF9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 dirty="0">
                <a:solidFill>
                  <a:srgbClr val="FFFCF2"/>
                </a:solidFill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0D0BE569-78C5-40DF-99CD-9CA73BAE3030}"/>
              </a:ext>
            </a:extLst>
          </p:cNvPr>
          <p:cNvSpPr txBox="1"/>
          <p:nvPr/>
        </p:nvSpPr>
        <p:spPr>
          <a:xfrm>
            <a:off x="736601" y="4460049"/>
            <a:ext cx="2684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647F998A-EB31-436B-83F5-7AEB49B13DC0}"/>
              </a:ext>
            </a:extLst>
          </p:cNvPr>
          <p:cNvSpPr/>
          <p:nvPr/>
        </p:nvSpPr>
        <p:spPr>
          <a:xfrm>
            <a:off x="736600" y="3989369"/>
            <a:ext cx="2684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Lorem ipsum</a:t>
            </a: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7C42135B-A767-4270-9DC3-8C46742E8222}"/>
              </a:ext>
            </a:extLst>
          </p:cNvPr>
          <p:cNvGrpSpPr/>
          <p:nvPr/>
        </p:nvGrpSpPr>
        <p:grpSpPr>
          <a:xfrm>
            <a:off x="1895345" y="2817041"/>
            <a:ext cx="367098" cy="48954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2563FD18-9C1D-4AF3-899A-88D09CE44E4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EE1BD4F-9ACB-4C38-9EC6-9232E55475A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D3E0F166-E96D-470D-AE8E-83CE4FF9E39F}"/>
              </a:ext>
            </a:extLst>
          </p:cNvPr>
          <p:cNvSpPr txBox="1"/>
          <p:nvPr/>
        </p:nvSpPr>
        <p:spPr>
          <a:xfrm>
            <a:off x="6092741" y="4460049"/>
            <a:ext cx="2684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74D5CB4C-99A7-4719-B379-D93532E59314}"/>
              </a:ext>
            </a:extLst>
          </p:cNvPr>
          <p:cNvSpPr/>
          <p:nvPr/>
        </p:nvSpPr>
        <p:spPr>
          <a:xfrm>
            <a:off x="6092740" y="3989369"/>
            <a:ext cx="2684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Lorem ipsum</a:t>
            </a:r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B20465E2-26BA-4F37-9F76-C038A4A7C674}"/>
              </a:ext>
            </a:extLst>
          </p:cNvPr>
          <p:cNvGrpSpPr/>
          <p:nvPr/>
        </p:nvGrpSpPr>
        <p:grpSpPr>
          <a:xfrm>
            <a:off x="7192275" y="2819055"/>
            <a:ext cx="485518" cy="4855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5C7DC2EA-46DF-4E00-AEA4-BEB47BC56FA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240D6ECB-5340-4A56-85FD-3010BF690A5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02EEC3A-3043-43E2-B85F-E6887227CA0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F26C8F59-0D27-4C2D-AC23-B9A8827C986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48967C98-BB60-4FD0-B37A-95812A058D6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i="1">
                <a:solidFill>
                  <a:srgbClr val="FFFCF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1918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0129E61-5594-4949-BED0-EC6D4D963DE7}"/>
              </a:ext>
            </a:extLst>
          </p:cNvPr>
          <p:cNvSpPr/>
          <p:nvPr/>
        </p:nvSpPr>
        <p:spPr>
          <a:xfrm>
            <a:off x="3048000" y="2644170"/>
            <a:ext cx="6096000" cy="1569660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4800" i="1" dirty="0">
                <a:latin typeface="+mj-lt"/>
              </a:rPr>
              <a:t>Section Break</a:t>
            </a:r>
          </a:p>
          <a:p>
            <a:pPr algn="ctr"/>
            <a:r>
              <a:rPr lang="en-US" altLang="ko-KR" sz="4800" i="1" dirty="0">
                <a:latin typeface="+mj-lt"/>
              </a:rPr>
              <a:t>Slide Title</a:t>
            </a:r>
            <a:endParaRPr lang="ko-KR" altLang="en-US" sz="48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7563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C9E9685-9110-48B0-B73B-D1AF24B989D7}"/>
              </a:ext>
            </a:extLst>
          </p:cNvPr>
          <p:cNvSpPr txBox="1"/>
          <p:nvPr/>
        </p:nvSpPr>
        <p:spPr>
          <a:xfrm>
            <a:off x="1765361" y="1485616"/>
            <a:ext cx="8661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i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E08EBA-0A98-4EA4-87AC-AB99A1458280}"/>
              </a:ext>
            </a:extLst>
          </p:cNvPr>
          <p:cNvSpPr txBox="1"/>
          <p:nvPr/>
        </p:nvSpPr>
        <p:spPr>
          <a:xfrm>
            <a:off x="1765361" y="3308775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A87AAB8-AAE7-499A-93AE-191A54DE9B89}"/>
              </a:ext>
            </a:extLst>
          </p:cNvPr>
          <p:cNvSpPr/>
          <p:nvPr/>
        </p:nvSpPr>
        <p:spPr>
          <a:xfrm>
            <a:off x="1765361" y="2941824"/>
            <a:ext cx="3765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7F14893-FD2F-4DD6-9280-9361E7E230F6}"/>
              </a:ext>
            </a:extLst>
          </p:cNvPr>
          <p:cNvSpPr/>
          <p:nvPr/>
        </p:nvSpPr>
        <p:spPr>
          <a:xfrm>
            <a:off x="1765361" y="2538580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latin typeface="+mj-lt"/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E15515-697F-4E2A-9347-CCBB0B1DB8D7}"/>
              </a:ext>
            </a:extLst>
          </p:cNvPr>
          <p:cNvSpPr txBox="1"/>
          <p:nvPr/>
        </p:nvSpPr>
        <p:spPr>
          <a:xfrm>
            <a:off x="1765361" y="4849165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1B5A806-4EC8-49AD-A6EC-65699DF912DA}"/>
              </a:ext>
            </a:extLst>
          </p:cNvPr>
          <p:cNvSpPr/>
          <p:nvPr/>
        </p:nvSpPr>
        <p:spPr>
          <a:xfrm>
            <a:off x="1765361" y="4482214"/>
            <a:ext cx="3765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5CAF7D7-A118-499F-A7C8-805DC990D2D2}"/>
              </a:ext>
            </a:extLst>
          </p:cNvPr>
          <p:cNvSpPr/>
          <p:nvPr/>
        </p:nvSpPr>
        <p:spPr>
          <a:xfrm>
            <a:off x="1765361" y="4078970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latin typeface="+mj-lt"/>
              </a:rPr>
              <a:t>02.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02820D-A082-4B61-8B46-0C3732AF29DB}"/>
              </a:ext>
            </a:extLst>
          </p:cNvPr>
          <p:cNvSpPr txBox="1"/>
          <p:nvPr/>
        </p:nvSpPr>
        <p:spPr>
          <a:xfrm>
            <a:off x="6661148" y="3308775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AD9BF4F-1226-45DF-AD8A-1071EF0BE303}"/>
              </a:ext>
            </a:extLst>
          </p:cNvPr>
          <p:cNvSpPr/>
          <p:nvPr/>
        </p:nvSpPr>
        <p:spPr>
          <a:xfrm>
            <a:off x="6661148" y="2941824"/>
            <a:ext cx="3765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3968FC2-9177-4B5B-A4C3-8B009A4BA70A}"/>
              </a:ext>
            </a:extLst>
          </p:cNvPr>
          <p:cNvSpPr/>
          <p:nvPr/>
        </p:nvSpPr>
        <p:spPr>
          <a:xfrm>
            <a:off x="6661148" y="2538580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latin typeface="+mj-lt"/>
              </a:rPr>
              <a:t>03.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0BD228-F790-40C0-A5A5-DE17EA31DE7E}"/>
              </a:ext>
            </a:extLst>
          </p:cNvPr>
          <p:cNvSpPr txBox="1"/>
          <p:nvPr/>
        </p:nvSpPr>
        <p:spPr>
          <a:xfrm>
            <a:off x="6661148" y="4849165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37A0234-099B-4690-984C-ED7EC955F8E3}"/>
              </a:ext>
            </a:extLst>
          </p:cNvPr>
          <p:cNvSpPr/>
          <p:nvPr/>
        </p:nvSpPr>
        <p:spPr>
          <a:xfrm>
            <a:off x="6661148" y="4482214"/>
            <a:ext cx="3765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598B9B9-73C4-4D82-B333-D0F4EAC5AD18}"/>
              </a:ext>
            </a:extLst>
          </p:cNvPr>
          <p:cNvSpPr/>
          <p:nvPr/>
        </p:nvSpPr>
        <p:spPr>
          <a:xfrm>
            <a:off x="6661148" y="4078970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>
            <a:extLst>
              <a:ext uri="{FF2B5EF4-FFF2-40B4-BE49-F238E27FC236}">
                <a16:creationId xmlns:a16="http://schemas.microsoft.com/office/drawing/2014/main" id="{9544440A-D625-4940-A164-57AA2377E283}"/>
              </a:ext>
            </a:extLst>
          </p:cNvPr>
          <p:cNvSpPr/>
          <p:nvPr/>
        </p:nvSpPr>
        <p:spPr>
          <a:xfrm>
            <a:off x="6097754" y="2025103"/>
            <a:ext cx="1160073" cy="1160073"/>
          </a:xfrm>
          <a:prstGeom prst="ellipse">
            <a:avLst/>
          </a:prstGeom>
          <a:solidFill>
            <a:srgbClr val="FF3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134F9E2A-CD0D-49BA-B074-B3335DC50EB5}"/>
              </a:ext>
            </a:extLst>
          </p:cNvPr>
          <p:cNvSpPr/>
          <p:nvPr/>
        </p:nvSpPr>
        <p:spPr>
          <a:xfrm>
            <a:off x="6097754" y="3268899"/>
            <a:ext cx="1160073" cy="1160073"/>
          </a:xfrm>
          <a:prstGeom prst="ellipse">
            <a:avLst/>
          </a:prstGeom>
          <a:solidFill>
            <a:srgbClr val="FF3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F072374-6CC3-4D63-807A-83AE1F860C2F}"/>
              </a:ext>
            </a:extLst>
          </p:cNvPr>
          <p:cNvSpPr/>
          <p:nvPr/>
        </p:nvSpPr>
        <p:spPr>
          <a:xfrm>
            <a:off x="6097754" y="4512695"/>
            <a:ext cx="1160073" cy="1160073"/>
          </a:xfrm>
          <a:prstGeom prst="ellipse">
            <a:avLst/>
          </a:prstGeom>
          <a:solidFill>
            <a:srgbClr val="FF3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11A19F0F-391E-465B-916E-D54827A11D0B}"/>
              </a:ext>
            </a:extLst>
          </p:cNvPr>
          <p:cNvGrpSpPr/>
          <p:nvPr/>
        </p:nvGrpSpPr>
        <p:grpSpPr>
          <a:xfrm>
            <a:off x="6518975" y="2393351"/>
            <a:ext cx="317630" cy="423576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8424544-B789-498E-BF41-3A707EFF6D2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486EBC7-773C-419F-BE26-ACD847665AE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86EC40C-5C58-4BE9-B5DF-1EF0A940314C}"/>
              </a:ext>
            </a:extLst>
          </p:cNvPr>
          <p:cNvGrpSpPr/>
          <p:nvPr/>
        </p:nvGrpSpPr>
        <p:grpSpPr>
          <a:xfrm>
            <a:off x="6467743" y="3638889"/>
            <a:ext cx="420094" cy="420092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16D3005-479D-40CD-A492-5FE1F731FAC5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FCC4629-F67E-4DF9-95AE-524C011D313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ECD8D85-F194-4A35-85D5-1F066D84179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6958F17-6656-42D0-B280-77DB3033EE2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E5BB6EF-9D16-444C-9A09-CD44DB0D66D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AF5EE80A-039B-426D-AB81-CA31365A1E74}"/>
              </a:ext>
            </a:extLst>
          </p:cNvPr>
          <p:cNvSpPr/>
          <p:nvPr/>
        </p:nvSpPr>
        <p:spPr>
          <a:xfrm>
            <a:off x="6493357" y="4882684"/>
            <a:ext cx="368866" cy="420094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5F790A9-85A8-402D-BC37-63AE789547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27B97E-2C04-4024-B8F5-C96B0DE6DD76}"/>
              </a:ext>
            </a:extLst>
          </p:cNvPr>
          <p:cNvSpPr txBox="1"/>
          <p:nvPr/>
        </p:nvSpPr>
        <p:spPr>
          <a:xfrm>
            <a:off x="5845016" y="1185233"/>
            <a:ext cx="5174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i="1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6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67815F-6DB2-41D1-8DE0-CFDC0E72297D}"/>
              </a:ext>
            </a:extLst>
          </p:cNvPr>
          <p:cNvSpPr txBox="1"/>
          <p:nvPr/>
        </p:nvSpPr>
        <p:spPr>
          <a:xfrm>
            <a:off x="7400177" y="2427216"/>
            <a:ext cx="36188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0AFD293-E993-45B2-934C-BC1A9B83C9AB}"/>
              </a:ext>
            </a:extLst>
          </p:cNvPr>
          <p:cNvSpPr/>
          <p:nvPr/>
        </p:nvSpPr>
        <p:spPr>
          <a:xfrm>
            <a:off x="7400176" y="2044398"/>
            <a:ext cx="3618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57D06F-06F1-472A-8DBD-7F14E1585E60}"/>
              </a:ext>
            </a:extLst>
          </p:cNvPr>
          <p:cNvSpPr txBox="1"/>
          <p:nvPr/>
        </p:nvSpPr>
        <p:spPr>
          <a:xfrm>
            <a:off x="7400177" y="3671012"/>
            <a:ext cx="36188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820D572-7D6C-4659-84C6-F2FC54B0D59D}"/>
              </a:ext>
            </a:extLst>
          </p:cNvPr>
          <p:cNvSpPr/>
          <p:nvPr/>
        </p:nvSpPr>
        <p:spPr>
          <a:xfrm>
            <a:off x="7400176" y="3288194"/>
            <a:ext cx="3618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17A9AB-88B5-4034-AB51-9D2909C73390}"/>
              </a:ext>
            </a:extLst>
          </p:cNvPr>
          <p:cNvSpPr txBox="1"/>
          <p:nvPr/>
        </p:nvSpPr>
        <p:spPr>
          <a:xfrm>
            <a:off x="7400177" y="4914808"/>
            <a:ext cx="36188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7DD93A1-C038-46C7-8EEB-7918D75F0B27}"/>
              </a:ext>
            </a:extLst>
          </p:cNvPr>
          <p:cNvSpPr/>
          <p:nvPr/>
        </p:nvSpPr>
        <p:spPr>
          <a:xfrm>
            <a:off x="7400176" y="4531990"/>
            <a:ext cx="3618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310143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43BC2F87-A5C8-4B83-B31B-ACFE80DAE2FD}"/>
              </a:ext>
            </a:extLst>
          </p:cNvPr>
          <p:cNvSpPr/>
          <p:nvPr/>
        </p:nvSpPr>
        <p:spPr>
          <a:xfrm>
            <a:off x="1452510" y="1809265"/>
            <a:ext cx="1679680" cy="1679678"/>
          </a:xfrm>
          <a:prstGeom prst="ellipse">
            <a:avLst/>
          </a:prstGeom>
          <a:solidFill>
            <a:srgbClr val="129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STEP 01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AE26D8-A352-46B5-92C4-D75775646BF4}"/>
              </a:ext>
            </a:extLst>
          </p:cNvPr>
          <p:cNvSpPr txBox="1"/>
          <p:nvPr/>
        </p:nvSpPr>
        <p:spPr>
          <a:xfrm>
            <a:off x="1168401" y="4094629"/>
            <a:ext cx="2247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chemeClr val="tx1"/>
                </a:solidFill>
              </a:rPr>
              <a:t>amet</a:t>
            </a:r>
            <a:r>
              <a:rPr lang="en-US" altLang="ko-KR" sz="1400" b="0" dirty="0">
                <a:solidFill>
                  <a:schemeClr val="tx1"/>
                </a:solidFill>
              </a:rPr>
              <a:t>, </a:t>
            </a:r>
            <a:r>
              <a:rPr lang="en-US" altLang="ko-KR" sz="14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elit</a:t>
            </a:r>
            <a:r>
              <a:rPr lang="en-US" altLang="ko-KR" sz="1400" b="0" dirty="0">
                <a:solidFill>
                  <a:schemeClr val="tx1"/>
                </a:solidFill>
              </a:rPr>
              <a:t>, sed do </a:t>
            </a:r>
            <a:r>
              <a:rPr lang="en-US" altLang="ko-KR" sz="14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tempor</a:t>
            </a:r>
            <a:endParaRPr lang="ko-KR" altLang="en-US" sz="1400" b="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B3B043-EEAD-4734-AF7A-9A39D5281FA0}"/>
              </a:ext>
            </a:extLst>
          </p:cNvPr>
          <p:cNvSpPr txBox="1"/>
          <p:nvPr/>
        </p:nvSpPr>
        <p:spPr>
          <a:xfrm>
            <a:off x="3704167" y="4094629"/>
            <a:ext cx="2247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chemeClr val="tx1"/>
                </a:solidFill>
              </a:rPr>
              <a:t>amet</a:t>
            </a:r>
            <a:r>
              <a:rPr lang="en-US" altLang="ko-KR" sz="1400" b="0" dirty="0">
                <a:solidFill>
                  <a:schemeClr val="tx1"/>
                </a:solidFill>
              </a:rPr>
              <a:t>, </a:t>
            </a:r>
            <a:r>
              <a:rPr lang="en-US" altLang="ko-KR" sz="14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elit</a:t>
            </a:r>
            <a:r>
              <a:rPr lang="en-US" altLang="ko-KR" sz="1400" b="0" dirty="0">
                <a:solidFill>
                  <a:schemeClr val="tx1"/>
                </a:solidFill>
              </a:rPr>
              <a:t>, sed do </a:t>
            </a:r>
            <a:r>
              <a:rPr lang="en-US" altLang="ko-KR" sz="14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tempor</a:t>
            </a:r>
            <a:endParaRPr lang="ko-KR" altLang="en-US" sz="1400" b="0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CAE15F-8BEB-4626-942B-BAA8952FD879}"/>
              </a:ext>
            </a:extLst>
          </p:cNvPr>
          <p:cNvSpPr txBox="1"/>
          <p:nvPr/>
        </p:nvSpPr>
        <p:spPr>
          <a:xfrm>
            <a:off x="6239933" y="4094629"/>
            <a:ext cx="2247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chemeClr val="tx1"/>
                </a:solidFill>
              </a:rPr>
              <a:t>amet</a:t>
            </a:r>
            <a:r>
              <a:rPr lang="en-US" altLang="ko-KR" sz="1400" b="0" dirty="0">
                <a:solidFill>
                  <a:schemeClr val="tx1"/>
                </a:solidFill>
              </a:rPr>
              <a:t>, </a:t>
            </a:r>
            <a:r>
              <a:rPr lang="en-US" altLang="ko-KR" sz="14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elit</a:t>
            </a:r>
            <a:r>
              <a:rPr lang="en-US" altLang="ko-KR" sz="1400" b="0" dirty="0">
                <a:solidFill>
                  <a:schemeClr val="tx1"/>
                </a:solidFill>
              </a:rPr>
              <a:t>, sed do </a:t>
            </a:r>
            <a:r>
              <a:rPr lang="en-US" altLang="ko-KR" sz="14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tempor</a:t>
            </a:r>
            <a:endParaRPr lang="ko-KR" altLang="en-US" sz="1400" b="0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5FA6D2-5AD6-456C-AACF-8106F34E2BBF}"/>
              </a:ext>
            </a:extLst>
          </p:cNvPr>
          <p:cNvSpPr txBox="1"/>
          <p:nvPr/>
        </p:nvSpPr>
        <p:spPr>
          <a:xfrm>
            <a:off x="8775699" y="4094629"/>
            <a:ext cx="2247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chemeClr val="tx1"/>
                </a:solidFill>
              </a:rPr>
              <a:t>amet</a:t>
            </a:r>
            <a:r>
              <a:rPr lang="en-US" altLang="ko-KR" sz="1400" b="0" dirty="0">
                <a:solidFill>
                  <a:schemeClr val="tx1"/>
                </a:solidFill>
              </a:rPr>
              <a:t>, </a:t>
            </a:r>
            <a:r>
              <a:rPr lang="en-US" altLang="ko-KR" sz="14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elit</a:t>
            </a:r>
            <a:r>
              <a:rPr lang="en-US" altLang="ko-KR" sz="1400" b="0" dirty="0">
                <a:solidFill>
                  <a:schemeClr val="tx1"/>
                </a:solidFill>
              </a:rPr>
              <a:t>, sed do </a:t>
            </a:r>
            <a:r>
              <a:rPr lang="en-US" altLang="ko-KR" sz="14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400" b="0" dirty="0">
                <a:solidFill>
                  <a:schemeClr val="tx1"/>
                </a:solidFill>
              </a:rPr>
              <a:t> </a:t>
            </a:r>
            <a:r>
              <a:rPr lang="en-US" altLang="ko-KR" sz="1400" b="0" dirty="0" err="1">
                <a:solidFill>
                  <a:schemeClr val="tx1"/>
                </a:solidFill>
              </a:rPr>
              <a:t>tempor</a:t>
            </a:r>
            <a:endParaRPr lang="ko-KR" altLang="en-US" sz="1400" b="0" dirty="0">
              <a:solidFill>
                <a:schemeClr val="tx1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5341C9A0-1109-4E32-BFCF-FAF3FAEAF65A}"/>
              </a:ext>
            </a:extLst>
          </p:cNvPr>
          <p:cNvSpPr/>
          <p:nvPr/>
        </p:nvSpPr>
        <p:spPr>
          <a:xfrm>
            <a:off x="3988277" y="1809265"/>
            <a:ext cx="1679680" cy="1679678"/>
          </a:xfrm>
          <a:prstGeom prst="ellipse">
            <a:avLst/>
          </a:prstGeom>
          <a:solidFill>
            <a:srgbClr val="129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STEP 02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8F62B64E-3A77-460D-A365-E5227C01D32B}"/>
              </a:ext>
            </a:extLst>
          </p:cNvPr>
          <p:cNvSpPr/>
          <p:nvPr/>
        </p:nvSpPr>
        <p:spPr>
          <a:xfrm>
            <a:off x="6524043" y="1809265"/>
            <a:ext cx="1679680" cy="1679678"/>
          </a:xfrm>
          <a:prstGeom prst="ellipse">
            <a:avLst/>
          </a:prstGeom>
          <a:solidFill>
            <a:srgbClr val="129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STEP 03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D111739D-7008-4D2B-A187-8A4531376529}"/>
              </a:ext>
            </a:extLst>
          </p:cNvPr>
          <p:cNvSpPr/>
          <p:nvPr/>
        </p:nvSpPr>
        <p:spPr>
          <a:xfrm>
            <a:off x="9059810" y="1809265"/>
            <a:ext cx="1679680" cy="1679678"/>
          </a:xfrm>
          <a:prstGeom prst="ellipse">
            <a:avLst/>
          </a:prstGeom>
          <a:solidFill>
            <a:srgbClr val="129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STEP 04</a:t>
            </a:r>
          </a:p>
        </p:txBody>
      </p:sp>
    </p:spTree>
    <p:extLst>
      <p:ext uri="{BB962C8B-B14F-4D97-AF65-F5344CB8AC3E}">
        <p14:creationId xmlns:p14="http://schemas.microsoft.com/office/powerpoint/2010/main" val="1343366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5CD8D5-B6AC-499C-9BCB-A28A8589ECAA}"/>
              </a:ext>
            </a:extLst>
          </p:cNvPr>
          <p:cNvSpPr txBox="1"/>
          <p:nvPr/>
        </p:nvSpPr>
        <p:spPr>
          <a:xfrm>
            <a:off x="2998843" y="910395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1">
                <a:solidFill>
                  <a:schemeClr val="tx1"/>
                </a:solidFill>
              </a:rPr>
              <a:t>Subject </a:t>
            </a:r>
            <a:r>
              <a:rPr lang="en-US" altLang="ko-KR" i="1" dirty="0">
                <a:solidFill>
                  <a:schemeClr val="tx1"/>
                </a:solidFill>
              </a:rPr>
              <a:t>Title</a:t>
            </a:r>
            <a:endParaRPr lang="ko-KR" altLang="en-US" i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13DDD-1100-48A3-B51E-45D4FE03417C}"/>
              </a:ext>
            </a:extLst>
          </p:cNvPr>
          <p:cNvSpPr txBox="1"/>
          <p:nvPr/>
        </p:nvSpPr>
        <p:spPr>
          <a:xfrm>
            <a:off x="1008359" y="4357493"/>
            <a:ext cx="4857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70626A-ABEA-418E-B0C7-250DA19B73F6}"/>
              </a:ext>
            </a:extLst>
          </p:cNvPr>
          <p:cNvSpPr txBox="1"/>
          <p:nvPr/>
        </p:nvSpPr>
        <p:spPr>
          <a:xfrm>
            <a:off x="1008360" y="4817848"/>
            <a:ext cx="4857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EC7077-6CDC-4940-9D3D-D546A46FF26E}"/>
              </a:ext>
            </a:extLst>
          </p:cNvPr>
          <p:cNvSpPr txBox="1"/>
          <p:nvPr/>
        </p:nvSpPr>
        <p:spPr>
          <a:xfrm>
            <a:off x="6326482" y="4357493"/>
            <a:ext cx="4857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CBF57B-A9B5-48C4-9EAF-345CB4055B41}"/>
              </a:ext>
            </a:extLst>
          </p:cNvPr>
          <p:cNvSpPr txBox="1"/>
          <p:nvPr/>
        </p:nvSpPr>
        <p:spPr>
          <a:xfrm>
            <a:off x="6326483" y="4817848"/>
            <a:ext cx="4857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A7F640D-F2A0-412E-8848-2622391763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8BE6B15-79CC-458A-BBB6-3C1A87A402E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004779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타원 35">
            <a:extLst>
              <a:ext uri="{FF2B5EF4-FFF2-40B4-BE49-F238E27FC236}">
                <a16:creationId xmlns:a16="http://schemas.microsoft.com/office/drawing/2014/main" id="{71851CE8-D26D-4D47-886C-16D604E63CEC}"/>
              </a:ext>
            </a:extLst>
          </p:cNvPr>
          <p:cNvSpPr/>
          <p:nvPr/>
        </p:nvSpPr>
        <p:spPr>
          <a:xfrm>
            <a:off x="1597402" y="2116192"/>
            <a:ext cx="2164597" cy="21645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rgbClr val="1CAB56"/>
              </a:solidFill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F13E6855-F576-44F6-B17B-16793E94E7FC}"/>
              </a:ext>
            </a:extLst>
          </p:cNvPr>
          <p:cNvSpPr/>
          <p:nvPr/>
        </p:nvSpPr>
        <p:spPr>
          <a:xfrm>
            <a:off x="5013702" y="2116192"/>
            <a:ext cx="2164597" cy="21645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rgbClr val="1CAB56"/>
              </a:solidFill>
              <a:latin typeface="+mj-lt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F14D6EEA-B288-44C9-840F-AFDA4F45C7B6}"/>
              </a:ext>
            </a:extLst>
          </p:cNvPr>
          <p:cNvSpPr/>
          <p:nvPr/>
        </p:nvSpPr>
        <p:spPr>
          <a:xfrm>
            <a:off x="8430002" y="2116192"/>
            <a:ext cx="2164597" cy="21645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rgbClr val="1CAB56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F258A-BF13-4052-838B-6A853D909264}"/>
              </a:ext>
            </a:extLst>
          </p:cNvPr>
          <p:cNvSpPr txBox="1"/>
          <p:nvPr/>
        </p:nvSpPr>
        <p:spPr>
          <a:xfrm>
            <a:off x="1346200" y="5087329"/>
            <a:ext cx="266700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AC11600-54AB-448C-88A3-B9F9735DBB68}"/>
              </a:ext>
            </a:extLst>
          </p:cNvPr>
          <p:cNvSpPr/>
          <p:nvPr/>
        </p:nvSpPr>
        <p:spPr>
          <a:xfrm>
            <a:off x="1346200" y="4500035"/>
            <a:ext cx="2667000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E4709F-04D7-43F4-8B3B-BBC32286E630}"/>
              </a:ext>
            </a:extLst>
          </p:cNvPr>
          <p:cNvSpPr txBox="1"/>
          <p:nvPr/>
        </p:nvSpPr>
        <p:spPr>
          <a:xfrm>
            <a:off x="4548482" y="5087329"/>
            <a:ext cx="309503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65ED6A4-18E8-44D3-B4BF-E6B229552125}"/>
              </a:ext>
            </a:extLst>
          </p:cNvPr>
          <p:cNvSpPr/>
          <p:nvPr/>
        </p:nvSpPr>
        <p:spPr>
          <a:xfrm>
            <a:off x="4548482" y="4500035"/>
            <a:ext cx="3095036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i="1" dirty="0">
                <a:latin typeface="+mj-lt"/>
              </a:rPr>
              <a:t>Dolor sit </a:t>
            </a:r>
            <a:r>
              <a:rPr lang="en-US" altLang="ko-KR" sz="2400" i="1" dirty="0" err="1">
                <a:latin typeface="+mj-lt"/>
              </a:rPr>
              <a:t>amet</a:t>
            </a:r>
            <a:endParaRPr lang="en-US" altLang="ko-KR" sz="2400" i="1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DD2B2E-0010-464C-87E1-907D2956A9C8}"/>
              </a:ext>
            </a:extLst>
          </p:cNvPr>
          <p:cNvSpPr txBox="1"/>
          <p:nvPr/>
        </p:nvSpPr>
        <p:spPr>
          <a:xfrm>
            <a:off x="8178800" y="5087329"/>
            <a:ext cx="266700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6F80B5C-1878-4B4C-B46A-3EE5B8E20EB2}"/>
              </a:ext>
            </a:extLst>
          </p:cNvPr>
          <p:cNvSpPr/>
          <p:nvPr/>
        </p:nvSpPr>
        <p:spPr>
          <a:xfrm>
            <a:off x="8178800" y="4500035"/>
            <a:ext cx="2667000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i="1" dirty="0" err="1">
                <a:latin typeface="+mj-lt"/>
              </a:rPr>
              <a:t>consectetur</a:t>
            </a:r>
            <a:endParaRPr lang="en-US" altLang="ko-KR" sz="2400" i="1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3B7297-9C88-4FD7-8B6D-823FAF31DF24}"/>
              </a:ext>
            </a:extLst>
          </p:cNvPr>
          <p:cNvSpPr txBox="1"/>
          <p:nvPr/>
        </p:nvSpPr>
        <p:spPr>
          <a:xfrm>
            <a:off x="2998843" y="969705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FFE4B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1" dirty="0">
                <a:solidFill>
                  <a:schemeClr val="tx1"/>
                </a:solidFill>
              </a:rPr>
              <a:t>Make </a:t>
            </a:r>
            <a:r>
              <a:rPr lang="en-US" altLang="ko-KR" i="1">
                <a:solidFill>
                  <a:schemeClr val="tx1"/>
                </a:solidFill>
              </a:rPr>
              <a:t>Your </a:t>
            </a:r>
            <a:r>
              <a:rPr lang="en-US" altLang="ko-KR" i="1" dirty="0">
                <a:solidFill>
                  <a:schemeClr val="tx1"/>
                </a:solidFill>
              </a:rPr>
              <a:t>Title Here</a:t>
            </a:r>
            <a:endParaRPr lang="ko-KR" altLang="en-US" i="1" dirty="0">
              <a:solidFill>
                <a:schemeClr val="tx1"/>
              </a:solidFill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9E71192-5309-46EF-90DD-4B69A1F7428D}"/>
              </a:ext>
            </a:extLst>
          </p:cNvPr>
          <p:cNvGrpSpPr/>
          <p:nvPr/>
        </p:nvGrpSpPr>
        <p:grpSpPr>
          <a:xfrm>
            <a:off x="2221050" y="2741290"/>
            <a:ext cx="917300" cy="914398"/>
            <a:chOff x="4152034" y="5552122"/>
            <a:chExt cx="391763" cy="390525"/>
          </a:xfrm>
          <a:solidFill>
            <a:srgbClr val="FF3E45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3B6FFA8-D801-4E84-8568-5C1B0F588444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EDDB095-D2F8-4C68-A86E-35BFE294BE42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8E094E7-0B22-4B4F-A22F-EBF28B454C6C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48AE3DE-5264-4768-8CA1-426C05C68B54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906D421-0574-4E3B-ABB8-7C2C2F8C4EB0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6DF013B-D076-49D8-81A8-440C9802CC85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38EE584-9EFD-4FAF-AE3C-9139C75693BF}"/>
              </a:ext>
            </a:extLst>
          </p:cNvPr>
          <p:cNvGrpSpPr/>
          <p:nvPr/>
        </p:nvGrpSpPr>
        <p:grpSpPr>
          <a:xfrm>
            <a:off x="9058980" y="2763817"/>
            <a:ext cx="906640" cy="869344"/>
            <a:chOff x="2771338" y="5552146"/>
            <a:chExt cx="387211" cy="371284"/>
          </a:xfrm>
          <a:solidFill>
            <a:srgbClr val="FF3E45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476855C-BF1E-453F-AA63-1356090B72CF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CA4D3A-C2D3-4551-8B10-168C316D9940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23C1EB0-B487-4EDF-84C2-91EDF885F062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0F1DCFB-249E-435D-95BB-F9DBD7D5C7EE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D879146-0104-4147-A022-9C1A9613FD7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887FB1C-C1CF-4771-91A7-A3E8A2966726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5877708-53B2-459F-AE34-D187FDAA02C8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1EDBC1C-63B0-4D83-848D-C2C6789AE8FC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68E6689-F4C5-4250-9D2B-17DF76320E9D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FEA401BF-CA28-4372-8023-48DAC6EE0FC2}"/>
              </a:ext>
            </a:extLst>
          </p:cNvPr>
          <p:cNvGrpSpPr/>
          <p:nvPr/>
        </p:nvGrpSpPr>
        <p:grpSpPr>
          <a:xfrm>
            <a:off x="5638800" y="2752442"/>
            <a:ext cx="914400" cy="892094"/>
            <a:chOff x="4116315" y="3561492"/>
            <a:chExt cx="390525" cy="381000"/>
          </a:xfrm>
          <a:solidFill>
            <a:srgbClr val="FF3E45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546453F-97E8-4ED0-B2F2-446D404F32BB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25530056-868A-4094-BC23-34257E0629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0FAF909-716B-4788-9E2B-A220FBBADF3B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8425936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ammetto One - Poppins Light">
      <a:majorFont>
        <a:latin typeface="Rammetto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3E45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1832</TotalTime>
  <Words>1161</Words>
  <Application>Microsoft Office PowerPoint</Application>
  <PresentationFormat>와이드스크린</PresentationFormat>
  <Paragraphs>169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Poppins Light</vt:lpstr>
      <vt:lpstr>Arial Unicode MS</vt:lpstr>
      <vt:lpstr>Arial</vt:lpstr>
      <vt:lpstr>Rammetto One</vt:lpstr>
      <vt:lpstr>Wingdings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165</cp:revision>
  <dcterms:created xsi:type="dcterms:W3CDTF">2019-04-06T05:20:47Z</dcterms:created>
  <dcterms:modified xsi:type="dcterms:W3CDTF">2022-08-17T07:35:13Z</dcterms:modified>
</cp:coreProperties>
</file>